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1076" r:id="rId2"/>
    <p:sldId id="1230" r:id="rId3"/>
    <p:sldId id="1266" r:id="rId4"/>
    <p:sldId id="1198" r:id="rId5"/>
    <p:sldId id="1234" r:id="rId6"/>
    <p:sldId id="1200" r:id="rId7"/>
    <p:sldId id="1239" r:id="rId8"/>
    <p:sldId id="1268" r:id="rId9"/>
    <p:sldId id="1215" r:id="rId10"/>
    <p:sldId id="1238" r:id="rId11"/>
    <p:sldId id="1267" r:id="rId12"/>
    <p:sldId id="1199" r:id="rId13"/>
    <p:sldId id="1224" r:id="rId14"/>
    <p:sldId id="1243" r:id="rId15"/>
    <p:sldId id="1253" r:id="rId16"/>
    <p:sldId id="1259" r:id="rId17"/>
    <p:sldId id="1260" r:id="rId18"/>
    <p:sldId id="1261" r:id="rId19"/>
    <p:sldId id="1217" r:id="rId20"/>
    <p:sldId id="1242" r:id="rId21"/>
    <p:sldId id="1264" r:id="rId22"/>
    <p:sldId id="990" r:id="rId23"/>
    <p:sldId id="1219" r:id="rId24"/>
    <p:sldId id="1265" r:id="rId25"/>
    <p:sldId id="1203" r:id="rId26"/>
    <p:sldId id="1204" r:id="rId27"/>
  </p:sldIdLst>
  <p:sldSz cx="9144000" cy="5143500" type="screen16x9"/>
  <p:notesSz cx="6858000" cy="9144000"/>
  <p:defaultTextStyle>
    <a:defPPr>
      <a:defRPr lang="es-ES"/>
    </a:defPPr>
    <a:lvl1pPr algn="l" defTabSz="307975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/>
        <a:ea typeface="宋体" charset="-122"/>
        <a:cs typeface="+mn-cs"/>
        <a:sym typeface="Gill Sans"/>
      </a:defRPr>
    </a:lvl1pPr>
    <a:lvl2pPr marL="128588" indent="42863" algn="l" defTabSz="307975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/>
        <a:ea typeface="宋体" charset="-122"/>
        <a:cs typeface="+mn-cs"/>
        <a:sym typeface="Gill Sans"/>
      </a:defRPr>
    </a:lvl2pPr>
    <a:lvl3pPr marL="257175" indent="85725" algn="l" defTabSz="307975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/>
        <a:ea typeface="宋体" charset="-122"/>
        <a:cs typeface="+mn-cs"/>
        <a:sym typeface="Gill Sans"/>
      </a:defRPr>
    </a:lvl3pPr>
    <a:lvl4pPr marL="385763" indent="128588" algn="l" defTabSz="307975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/>
        <a:ea typeface="宋体" charset="-122"/>
        <a:cs typeface="+mn-cs"/>
        <a:sym typeface="Gill Sans"/>
      </a:defRPr>
    </a:lvl4pPr>
    <a:lvl5pPr marL="514350" indent="171450" algn="l" defTabSz="307975" rtl="0" fontAlgn="base">
      <a:spcBef>
        <a:spcPct val="0"/>
      </a:spcBef>
      <a:spcAft>
        <a:spcPct val="0"/>
      </a:spcAft>
      <a:defRPr sz="2200" kern="1200">
        <a:solidFill>
          <a:srgbClr val="000000"/>
        </a:solidFill>
        <a:latin typeface="Gill Sans"/>
        <a:ea typeface="宋体" charset="-122"/>
        <a:cs typeface="+mn-cs"/>
        <a:sym typeface="Gill Sans"/>
      </a:defRPr>
    </a:lvl5pPr>
    <a:lvl6pPr marL="2286000" algn="l" defTabSz="914400" rtl="0" eaLnBrk="1" latinLnBrk="0" hangingPunct="1">
      <a:defRPr sz="2200" kern="1200">
        <a:solidFill>
          <a:srgbClr val="000000"/>
        </a:solidFill>
        <a:latin typeface="Gill Sans"/>
        <a:ea typeface="宋体" charset="-122"/>
        <a:cs typeface="+mn-cs"/>
        <a:sym typeface="Gill Sans"/>
      </a:defRPr>
    </a:lvl6pPr>
    <a:lvl7pPr marL="2743200" algn="l" defTabSz="914400" rtl="0" eaLnBrk="1" latinLnBrk="0" hangingPunct="1">
      <a:defRPr sz="2200" kern="1200">
        <a:solidFill>
          <a:srgbClr val="000000"/>
        </a:solidFill>
        <a:latin typeface="Gill Sans"/>
        <a:ea typeface="宋体" charset="-122"/>
        <a:cs typeface="+mn-cs"/>
        <a:sym typeface="Gill Sans"/>
      </a:defRPr>
    </a:lvl7pPr>
    <a:lvl8pPr marL="3200400" algn="l" defTabSz="914400" rtl="0" eaLnBrk="1" latinLnBrk="0" hangingPunct="1">
      <a:defRPr sz="2200" kern="1200">
        <a:solidFill>
          <a:srgbClr val="000000"/>
        </a:solidFill>
        <a:latin typeface="Gill Sans"/>
        <a:ea typeface="宋体" charset="-122"/>
        <a:cs typeface="+mn-cs"/>
        <a:sym typeface="Gill Sans"/>
      </a:defRPr>
    </a:lvl8pPr>
    <a:lvl9pPr marL="3657600" algn="l" defTabSz="914400" rtl="0" eaLnBrk="1" latinLnBrk="0" hangingPunct="1">
      <a:defRPr sz="2200" kern="1200">
        <a:solidFill>
          <a:srgbClr val="000000"/>
        </a:solidFill>
        <a:latin typeface="Gill Sans"/>
        <a:ea typeface="宋体" charset="-122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66"/>
    <a:srgbClr val="0000FF"/>
    <a:srgbClr val="000000"/>
    <a:srgbClr val="DC0917"/>
    <a:srgbClr val="233526"/>
    <a:srgbClr val="00CC00"/>
    <a:srgbClr val="989E62"/>
    <a:srgbClr val="8D807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34" autoAdjust="0"/>
    <p:restoredTop sz="67347" autoAdjust="0"/>
  </p:normalViewPr>
  <p:slideViewPr>
    <p:cSldViewPr>
      <p:cViewPr>
        <p:scale>
          <a:sx n="70" d="100"/>
          <a:sy n="70" d="100"/>
        </p:scale>
        <p:origin x="-1392" y="-642"/>
      </p:cViewPr>
      <p:guideLst>
        <p:guide orient="horz" pos="150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1206"/>
    </p:cViewPr>
  </p:sorterViewPr>
  <p:notesViewPr>
    <p:cSldViewPr>
      <p:cViewPr varScale="1">
        <p:scale>
          <a:sx n="86" d="100"/>
          <a:sy n="86" d="100"/>
        </p:scale>
        <p:origin x="-3648" y="-90"/>
      </p:cViewPr>
      <p:guideLst>
        <p:guide orient="horz" pos="2677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309245" hangingPunct="0">
              <a:defRPr sz="1200">
                <a:latin typeface="Gill Sans" charset="0"/>
                <a:ea typeface="MS PGothic" panose="020B0600070205080204" charset="-128"/>
                <a:cs typeface="MS PGothic" panose="020B0600070205080204" charset="-128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309245" hangingPunct="0">
              <a:defRPr sz="1200">
                <a:latin typeface="Gill Sans" charset="0"/>
                <a:ea typeface="MS PGothic" panose="020B0600070205080204" charset="-128"/>
                <a:cs typeface="MS PGothic" panose="020B0600070205080204" charset="-128"/>
                <a:sym typeface="Gill Sans" charset="0"/>
              </a:defRPr>
            </a:lvl1pPr>
          </a:lstStyle>
          <a:p>
            <a:pPr>
              <a:defRPr/>
            </a:pPr>
            <a:fld id="{AD638912-F0F2-46F8-8053-9A1B9A3D451C}" type="datetimeFigureOut">
              <a:rPr lang="en-US"/>
              <a:pPr>
                <a:defRPr/>
              </a:pPr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309245" hangingPunct="0">
              <a:defRPr sz="1200">
                <a:latin typeface="Gill Sans" charset="0"/>
                <a:ea typeface="MS PGothic" panose="020B0600070205080204" charset="-128"/>
                <a:cs typeface="MS PGothic" panose="020B0600070205080204" charset="-128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309245" hangingPunct="0">
              <a:defRPr sz="1200">
                <a:latin typeface="Gill Sans" charset="0"/>
                <a:ea typeface="MS PGothic" panose="020B0600070205080204" charset="-128"/>
                <a:cs typeface="MS PGothic" panose="020B0600070205080204" charset="-128"/>
                <a:sym typeface="Gill Sans" charset="0"/>
              </a:defRPr>
            </a:lvl1pPr>
          </a:lstStyle>
          <a:p>
            <a:pPr>
              <a:defRPr/>
            </a:pPr>
            <a:fld id="{DA8F9AC3-F733-419A-AF17-F1EE1129C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0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s-ES" noProof="0" smtClean="0">
                <a:sym typeface="Lucida Grande" charset="0"/>
              </a:rPr>
              <a:t>Click to edit Master text styles</a:t>
            </a:r>
          </a:p>
          <a:p>
            <a:pPr lvl="1"/>
            <a:r>
              <a:rPr lang="es-ES" noProof="0" smtClean="0">
                <a:sym typeface="Lucida Grande" charset="0"/>
              </a:rPr>
              <a:t>Second level</a:t>
            </a:r>
          </a:p>
          <a:p>
            <a:pPr lvl="2"/>
            <a:r>
              <a:rPr lang="es-ES" noProof="0" smtClean="0">
                <a:sym typeface="Lucida Grande" charset="0"/>
              </a:rPr>
              <a:t>Third level</a:t>
            </a:r>
          </a:p>
          <a:p>
            <a:pPr lvl="3"/>
            <a:r>
              <a:rPr lang="es-ES" noProof="0" smtClean="0">
                <a:sym typeface="Lucida Grande" charset="0"/>
              </a:rPr>
              <a:t>Fourth level</a:t>
            </a:r>
          </a:p>
          <a:p>
            <a:pPr lvl="4"/>
            <a:r>
              <a:rPr lang="es-ES" noProof="0" smtClean="0">
                <a:sym typeface="Lucida Grand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171450" rtl="0" eaLnBrk="0" fontAlgn="base" hangingPunct="0">
      <a:spcBef>
        <a:spcPct val="0"/>
      </a:spcBef>
      <a:spcAft>
        <a:spcPct val="0"/>
      </a:spcAft>
      <a:defRPr sz="800" kern="1200">
        <a:solidFill>
          <a:srgbClr val="000000"/>
        </a:solidFill>
        <a:latin typeface="Lucida Grande" charset="0"/>
        <a:ea typeface="MS PGothic" panose="020B0600070205080204" charset="-128"/>
        <a:cs typeface="Lucida Grande" charset="0"/>
        <a:sym typeface="Lucida Grande"/>
      </a:defRPr>
    </a:lvl1pPr>
    <a:lvl2pPr marL="85725" algn="l" defTabSz="171450" rtl="0" eaLnBrk="0" fontAlgn="base" hangingPunct="0">
      <a:spcBef>
        <a:spcPct val="0"/>
      </a:spcBef>
      <a:spcAft>
        <a:spcPct val="0"/>
      </a:spcAft>
      <a:defRPr sz="8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/>
      </a:defRPr>
    </a:lvl2pPr>
    <a:lvl3pPr marL="171450" algn="l" defTabSz="171450" rtl="0" eaLnBrk="0" fontAlgn="base" hangingPunct="0">
      <a:spcBef>
        <a:spcPct val="0"/>
      </a:spcBef>
      <a:spcAft>
        <a:spcPct val="0"/>
      </a:spcAft>
      <a:defRPr sz="8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/>
      </a:defRPr>
    </a:lvl3pPr>
    <a:lvl4pPr marL="257175" algn="l" defTabSz="171450" rtl="0" eaLnBrk="0" fontAlgn="base" hangingPunct="0">
      <a:spcBef>
        <a:spcPct val="0"/>
      </a:spcBef>
      <a:spcAft>
        <a:spcPct val="0"/>
      </a:spcAft>
      <a:defRPr sz="8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/>
      </a:defRPr>
    </a:lvl4pPr>
    <a:lvl5pPr marL="342900" algn="l" defTabSz="171450" rtl="0" eaLnBrk="0" fontAlgn="base" hangingPunct="0">
      <a:spcBef>
        <a:spcPct val="0"/>
      </a:spcBef>
      <a:spcAft>
        <a:spcPct val="0"/>
      </a:spcAft>
      <a:defRPr sz="800" kern="1200">
        <a:solidFill>
          <a:srgbClr val="000000"/>
        </a:solidFill>
        <a:latin typeface="Lucida Grande" charset="0"/>
        <a:ea typeface="Lucida Grande" charset="0"/>
        <a:cs typeface="Lucida Grande" charset="0"/>
        <a:sym typeface="Lucida Grande"/>
      </a:defRPr>
    </a:lvl5pPr>
    <a:lvl6pPr marL="85725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2870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0015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71600" algn="l" defTabSz="171450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879868"/>
            <a:ext cx="7772400" cy="110251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7716" y="1982387"/>
            <a:ext cx="6670366" cy="131445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16668-8383-4C06-B07B-2A7ED1EFC5D4}" type="datetimeFigureOut">
              <a:rPr lang="en-US"/>
              <a:pPr>
                <a:defRPr/>
              </a:pPr>
              <a:t>10/13/2019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121CC-F893-4D8C-944C-4F6ED710D53F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A7757-F1FD-4EF2-8310-5503E5F60732}" type="datetimeFigureOut">
              <a:rPr lang="en-US"/>
              <a:pPr>
                <a:defRPr/>
              </a:pPr>
              <a:t>10/13/2019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365AA-7EFE-4234-8CEF-D3056708A1A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68" y="205980"/>
            <a:ext cx="1543032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61513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9193-CE23-4801-B118-9CD2D4585753}" type="datetimeFigureOut">
              <a:rPr lang="en-US"/>
              <a:pPr>
                <a:defRPr/>
              </a:pPr>
              <a:t>10/13/2019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F17E6-1423-4CB0-81DF-400D0A9E4EA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F4A56-234F-4906-B795-63E8407D0DD7}" type="slidenum">
              <a:rPr lang="es-ES"/>
              <a:pPr>
                <a:defRPr/>
              </a:pPr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C9601-CCCD-4E24-88BE-C7CB3E2D7E66}" type="slidenum">
              <a:rPr lang="es-ES"/>
              <a:pPr>
                <a:defRPr/>
              </a:pPr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3398E-0879-41D1-9419-91E29FEA8081}" type="slidenum">
              <a:rPr lang="es-ES"/>
              <a:pPr>
                <a:defRPr/>
              </a:pPr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1F57D-D887-43C5-901E-3FE53D7D1E70}" type="slidenum">
              <a:rPr lang="es-ES"/>
              <a:pPr>
                <a:defRPr/>
              </a:pPr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648CE-62AC-469A-85C5-17767B0B6C75}" type="slidenum">
              <a:rPr lang="es-ES"/>
              <a:pPr>
                <a:defRPr/>
              </a:pPr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2D88E-056E-4C42-9FA7-4ACBD78E0072}" type="slidenum">
              <a:rPr lang="es-ES"/>
              <a:pPr>
                <a:defRPr/>
              </a:pPr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B336-44DD-4C9F-9D2B-51C42C7D736C}" type="slidenum">
              <a:rPr lang="es-ES"/>
              <a:pPr>
                <a:defRPr/>
              </a:pPr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07A35-6D5F-43E5-8AC5-60DBFF92E0BA}" type="slidenum">
              <a:rPr lang="es-ES"/>
              <a:pPr>
                <a:defRPr/>
              </a:pPr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3761-FCF2-438F-B110-DA003A6D8636}" type="datetimeFigureOut">
              <a:rPr lang="en-US"/>
              <a:pPr>
                <a:defRPr/>
              </a:pPr>
              <a:t>10/13/2019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BF65-C669-455D-9527-0A95D6E2F9C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9D2A7-9A50-4C3F-BFC7-9979D682CC4A}" type="slidenum">
              <a:rPr lang="es-ES"/>
              <a:pPr>
                <a:defRPr/>
              </a:pPr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D50D-BBDA-43A3-9CFC-1D6F741BF7EE}" type="slidenum">
              <a:rPr lang="es-ES"/>
              <a:pPr>
                <a:defRPr/>
              </a:pPr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x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C321-6350-4636-A38F-F93C60CF14F0}" type="slidenum">
              <a:rPr lang="es-ES"/>
              <a:pPr>
                <a:defRPr/>
              </a:pPr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Emb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BBD2C-A202-4C47-AE03-0698018166DC}" type="slidenum">
              <a:rPr lang="es-ES"/>
              <a:pPr>
                <a:defRPr/>
              </a:pPr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ideo Emb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910A-C408-4E25-9542-88DAE5AE70B2}" type="slidenum">
              <a:rPr lang="es-ES"/>
              <a:pPr>
                <a:defRPr/>
              </a:pPr>
              <a:t>‹#›</a:t>
            </a:fld>
            <a:endParaRPr lang="es-ES" sz="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193136"/>
            <a:ext cx="7772400" cy="1021556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5800" y="107156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CC59E-E5EA-4FEF-B54E-F5D66DCF0735}" type="datetimeFigureOut">
              <a:rPr lang="en-US"/>
              <a:pPr>
                <a:defRPr/>
              </a:pPr>
              <a:t>10/13/2019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B4B79-8C38-4DB7-8F01-AE951E705E0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EC103-8113-4B48-9CB0-0E41B6DBD1A8}" type="datetimeFigureOut">
              <a:rPr lang="en-US"/>
              <a:pPr>
                <a:defRPr/>
              </a:pPr>
              <a:t>10/13/2019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C9487-7B01-464E-8031-369A64E14E7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85C5-16C1-47F5-91DA-770870279A77}" type="datetimeFigureOut">
              <a:rPr lang="en-US"/>
              <a:pPr>
                <a:defRPr/>
              </a:pPr>
              <a:t>10/13/2019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0D9F2-3A67-46C0-BBD0-7E97802E2C2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1AE61-49FF-4FFE-A214-11621B087415}" type="datetimeFigureOut">
              <a:rPr lang="en-US"/>
              <a:pPr>
                <a:defRPr/>
              </a:pPr>
              <a:t>10/13/2019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99F2-4109-4EF1-B19E-910AF9497064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defTabSz="307975">
              <a:buFont typeface="Arial" charset="0"/>
              <a:buNone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  <a:sym typeface="Gill San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ctr" defTabSz="307975">
              <a:buFont typeface="Arial" charset="0"/>
              <a:buNone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  <a:sym typeface="Gill San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D96436-AE7C-4385-BFFF-8C64517B3BA0}" type="slidenum">
              <a:rPr lang="zh-CN" altLang="en-US"/>
              <a:pPr>
                <a:defRPr/>
              </a:pPr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382" y="803660"/>
            <a:ext cx="5111750" cy="37873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679084" y="803660"/>
            <a:ext cx="3008313" cy="25717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6" y="214296"/>
            <a:ext cx="8230993" cy="52247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C3496-DD38-478E-95E1-A9B783802AD7}" type="datetimeFigureOut">
              <a:rPr lang="en-US"/>
              <a:pPr>
                <a:defRPr/>
              </a:pPr>
              <a:t>10/13/2019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4B7C0-C01B-4975-9423-D38B2BA88D5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001024" y="482189"/>
            <a:ext cx="785818" cy="3429024"/>
          </a:xfrm>
        </p:spPr>
        <p:txBody>
          <a:bodyPr vert="eaVert"/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42922" y="406005"/>
            <a:ext cx="6415094" cy="4094571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72330" y="750081"/>
            <a:ext cx="914368" cy="316113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C168F-DCB1-43F2-BBC9-8AD3BE621B8D}" type="datetimeFigureOut">
              <a:rPr lang="en-US"/>
              <a:pPr>
                <a:defRPr/>
              </a:pPr>
              <a:t>10/13/2019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38715-3B8D-422D-99EA-91D267B6F1F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7"/>
          <p:cNvPicPr>
            <a:picLocks noChangeAspect="1"/>
          </p:cNvPicPr>
          <p:nvPr/>
        </p:nvPicPr>
        <p:blipFill>
          <a:blip r:embed="rId26">
            <a:lum bright="12000" contrast="40000"/>
          </a:blip>
          <a:srcRect/>
          <a:stretch>
            <a:fillRect/>
          </a:stretch>
        </p:blipFill>
        <p:spPr bwMode="auto">
          <a:xfrm>
            <a:off x="6667500" y="3686175"/>
            <a:ext cx="24765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309245">
              <a:defRPr/>
            </a:pPr>
            <a:endParaRPr lang="zh-CN" altLang="en-US">
              <a:sym typeface="Gill Sans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30713"/>
            <a:ext cx="4572000" cy="535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309245">
              <a:defRPr/>
            </a:pPr>
            <a:endParaRPr lang="zh-CN" altLang="en-US">
              <a:sym typeface="Gill Sans" charset="0"/>
            </a:endParaRPr>
          </a:p>
        </p:txBody>
      </p:sp>
      <p:pic>
        <p:nvPicPr>
          <p:cNvPr id="1033" name="图片 8"/>
          <p:cNvPicPr>
            <a:picLocks noChangeAspect="1"/>
          </p:cNvPicPr>
          <p:nvPr/>
        </p:nvPicPr>
        <p:blipFill>
          <a:blip r:embed="rId27">
            <a:lum bright="34000" contrast="40000"/>
          </a:blip>
          <a:srcRect/>
          <a:stretch>
            <a:fillRect/>
          </a:stretch>
        </p:blipFill>
        <p:spPr bwMode="auto">
          <a:xfrm>
            <a:off x="0" y="4814888"/>
            <a:ext cx="91440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3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rtlCol="0" anchor="ctr"/>
          <a:lstStyle>
            <a:lvl1pPr algn="l" defTabSz="309245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  <a:latin typeface="Gill Sans" charset="0"/>
                <a:ea typeface="MS PGothic" panose="020B0600070205080204" charset="-128"/>
                <a:cs typeface="MS PGothic" panose="020B0600070205080204" charset="-128"/>
                <a:sym typeface="Gill Sans" charset="0"/>
              </a:defRPr>
            </a:lvl1pPr>
          </a:lstStyle>
          <a:p>
            <a:pPr>
              <a:defRPr/>
            </a:pPr>
            <a:fld id="{810C30CF-AA9B-451F-AA1C-67CFBE01B61D}" type="datetimeFigureOut">
              <a:rPr lang="en-US"/>
              <a:pPr>
                <a:defRPr/>
              </a:pPr>
              <a:t>10/13/2019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rtlCol="0" anchor="ctr"/>
          <a:lstStyle>
            <a:lvl1pPr algn="r" defTabSz="309245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Gill Sans" charset="0"/>
                <a:ea typeface="MS PGothic" panose="020B0600070205080204" charset="-128"/>
                <a:cs typeface="MS PGothic" panose="020B0600070205080204" charset="-128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rtlCol="0" anchor="ctr"/>
          <a:lstStyle>
            <a:lvl1pPr algn="r" defTabSz="309245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  <a:latin typeface="Gill Sans" charset="0"/>
                <a:ea typeface="MS PGothic" panose="020B0600070205080204" charset="-128"/>
                <a:cs typeface="MS PGothic" panose="020B0600070205080204" charset="-128"/>
                <a:sym typeface="Gill Sans" charset="0"/>
              </a:defRPr>
            </a:lvl1pPr>
          </a:lstStyle>
          <a:p>
            <a:pPr>
              <a:defRPr/>
            </a:pPr>
            <a:fld id="{9543106E-506A-4635-BF10-ABC37CD164B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aiandra GD"/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 2" pitchFamily="18" charset="2"/>
        <a:buChar char="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 2" pitchFamily="18" charset="2"/>
        <a:buChar char="³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B9B57"/>
        </a:buClr>
        <a:buSzPct val="60000"/>
        <a:buFont typeface="Wingdings 2" pitchFamily="18" charset="2"/>
        <a:buChar char="®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B7396"/>
        </a:buClr>
        <a:buSzPct val="45000"/>
        <a:buFont typeface="Wingdings 2" pitchFamily="18" charset="2"/>
        <a:buChar char="¯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89A53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 panose="020B0604020202020204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834E9-1548-43D8-9CC8-8B42FAE785C9}" type="slidenum">
              <a:rPr lang="zh-CN" altLang="en-US"/>
              <a:pPr>
                <a:defRPr/>
              </a:pPr>
              <a:t>1</a:t>
            </a:fld>
            <a:endParaRPr lang="zh-CN" altLang="en-US" dirty="0"/>
          </a:p>
        </p:txBody>
      </p:sp>
      <p:sp>
        <p:nvSpPr>
          <p:cNvPr id="4" name="标题 6"/>
          <p:cNvSpPr txBox="1"/>
          <p:nvPr/>
        </p:nvSpPr>
        <p:spPr>
          <a:xfrm>
            <a:off x="0" y="915566"/>
            <a:ext cx="9144000" cy="1224136"/>
          </a:xfrm>
          <a:prstGeom prst="rect">
            <a:avLst/>
          </a:prstGeom>
        </p:spPr>
        <p:txBody>
          <a:bodyPr/>
          <a:lstStyle/>
          <a:p>
            <a:pPr algn="ctr" defTabSz="309245" eaLnBrk="0" hangingPunct="0">
              <a:defRPr/>
            </a:pPr>
            <a:r>
              <a:rPr lang="en-US" altLang="zh-CN" sz="5900" b="1" kern="0" cap="all" dirty="0">
                <a:ln w="9000" cmpd="sng">
                  <a:solidFill>
                    <a:srgbClr val="00B0F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楷体" pitchFamily="49" charset="-122"/>
                <a:ea typeface="楷体" pitchFamily="49" charset="-122"/>
                <a:cs typeface="+mj-cs"/>
                <a:sym typeface="Gill Sans" charset="0"/>
              </a:rPr>
              <a:t>13 </a:t>
            </a:r>
            <a:r>
              <a:rPr lang="zh-CN" altLang="en-US" sz="5900" b="1" kern="0" cap="all" dirty="0">
                <a:ln w="9000" cmpd="sng">
                  <a:solidFill>
                    <a:srgbClr val="00B0F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楷体" pitchFamily="49" charset="-122"/>
                <a:ea typeface="楷体" pitchFamily="49" charset="-122"/>
                <a:cs typeface="+mj-cs"/>
                <a:sym typeface="Gill Sans" charset="0"/>
              </a:rPr>
              <a:t>胡萝卜先生的长胡子</a:t>
            </a:r>
          </a:p>
        </p:txBody>
      </p:sp>
      <p:sp>
        <p:nvSpPr>
          <p:cNvPr id="5" name="标题 1"/>
          <p:cNvSpPr txBox="1"/>
          <p:nvPr/>
        </p:nvSpPr>
        <p:spPr>
          <a:xfrm>
            <a:off x="468313" y="411163"/>
            <a:ext cx="7162800" cy="647700"/>
          </a:xfrm>
          <a:prstGeom prst="rect">
            <a:avLst/>
          </a:prstGeom>
        </p:spPr>
        <p:txBody>
          <a:bodyPr/>
          <a:lstStyle/>
          <a:p>
            <a:pPr marL="128905" indent="-128905" defTabSz="309245" eaLnBrk="0" hangingPunct="0">
              <a:defRPr/>
            </a:pPr>
            <a:r>
              <a:rPr lang="zh-CN" altLang="en-US" sz="3200" b="1" kern="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  <a:sym typeface="Gill Sans" charset="0"/>
              </a:rPr>
              <a:t>（部编版三年级语文上册）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3995738" y="3219450"/>
            <a:ext cx="43926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zh-CN" altLang="en-US" sz="3200">
                <a:ea typeface="MS PGothic" pitchFamily="34" charset="-128"/>
              </a:rPr>
              <a:t>执教：陈志娇</a:t>
            </a:r>
            <a:endParaRPr lang="en-US" altLang="zh-CN" sz="3200">
              <a:ea typeface="MS PGothic" pitchFamily="34" charset="-128"/>
            </a:endParaRPr>
          </a:p>
          <a:p>
            <a:pPr algn="ctr" hangingPunct="0"/>
            <a:r>
              <a:rPr lang="zh-CN" altLang="en-US" sz="3200">
                <a:ea typeface="MS PGothic" pitchFamily="34" charset="-128"/>
              </a:rPr>
              <a:t>指导：蔡丽女</a:t>
            </a:r>
            <a:endParaRPr lang="en-US" altLang="zh-CN" sz="320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7D2D7-F65B-4702-90F1-4344870D9845}" type="slidenum">
              <a:rPr lang="zh-CN" altLang="en-US"/>
              <a:pPr>
                <a:defRPr/>
              </a:pPr>
              <a:t>10</a:t>
            </a:fld>
            <a:endParaRPr lang="zh-CN" altLang="en-US" dirty="0"/>
          </a:p>
        </p:txBody>
      </p:sp>
      <p:sp>
        <p:nvSpPr>
          <p:cNvPr id="37890" name="矩形 5"/>
          <p:cNvSpPr>
            <a:spLocks noChangeArrowheads="1"/>
          </p:cNvSpPr>
          <p:nvPr/>
        </p:nvSpPr>
        <p:spPr bwMode="auto">
          <a:xfrm>
            <a:off x="250825" y="195263"/>
            <a:ext cx="871378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500" b="1">
                <a:latin typeface="楷体" pitchFamily="49" charset="-122"/>
                <a:ea typeface="楷体" pitchFamily="49" charset="-122"/>
              </a:rPr>
              <a:t>    胡萝卜先生还在继续走，长胡子被风吹到了身体后面，他完全不知道。</a:t>
            </a:r>
            <a:endParaRPr lang="en-US" altLang="zh-CN" sz="3500" b="1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2067694"/>
            <a:ext cx="3043238" cy="2160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  <p:sp>
        <p:nvSpPr>
          <p:cNvPr id="8" name="TextBox 7"/>
          <p:cNvSpPr txBox="1"/>
          <p:nvPr/>
        </p:nvSpPr>
        <p:spPr>
          <a:xfrm>
            <a:off x="4644008" y="2283718"/>
            <a:ext cx="3672408" cy="22453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309245" hangingPunct="0">
              <a:defRPr/>
            </a:pPr>
            <a:r>
              <a:rPr lang="zh-CN" altLang="en-US" sz="3500" b="1" dirty="0">
                <a:solidFill>
                  <a:srgbClr val="FFFF00"/>
                </a:solidFill>
                <a:sym typeface="Gill Sans" charset="0"/>
              </a:rPr>
              <a:t>         请同学们大胆预测，接下来会发生什么事呢？</a:t>
            </a:r>
          </a:p>
        </p:txBody>
      </p:sp>
      <p:sp>
        <p:nvSpPr>
          <p:cNvPr id="37895" name="矩形 8"/>
          <p:cNvSpPr>
            <a:spLocks noChangeArrowheads="1"/>
          </p:cNvSpPr>
          <p:nvPr/>
        </p:nvSpPr>
        <p:spPr bwMode="auto">
          <a:xfrm>
            <a:off x="539750" y="339725"/>
            <a:ext cx="557213" cy="538163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zh-CN" altLang="en-US" sz="2900" b="1">
                <a:solidFill>
                  <a:srgbClr val="0000FF"/>
                </a:solidFill>
                <a:ea typeface="MS PGothic" pitchFamily="34" charset="-128"/>
              </a:rPr>
              <a:t>④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defTabSz="309245">
              <a:defRPr/>
            </a:pPr>
            <a:fld id="{C994A840-ABA2-4527-B3AE-874884CCCEE7}" type="slidenum">
              <a:rPr lang="zh-CN" altLang="en-US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  <a:sym typeface="Gill Sans" charset="0"/>
              </a:rPr>
              <a:pPr algn="r" defTabSz="309245">
                <a:defRPr/>
              </a:pPr>
              <a:t>11</a:t>
            </a:fld>
            <a:endParaRPr lang="zh-CN" altLang="en-US" sz="12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MS PGothic" panose="020B0600070205080204" charset="-128"/>
              <a:cs typeface="MS PGothic" panose="020B0600070205080204" charset="-128"/>
              <a:sym typeface="Gill Sans" charset="0"/>
            </a:endParaRPr>
          </a:p>
        </p:txBody>
      </p:sp>
      <p:sp>
        <p:nvSpPr>
          <p:cNvPr id="38914" name="文本框 11"/>
          <p:cNvSpPr txBox="1">
            <a:spLocks noChangeArrowheads="1"/>
          </p:cNvSpPr>
          <p:nvPr/>
        </p:nvSpPr>
        <p:spPr bwMode="auto">
          <a:xfrm>
            <a:off x="250825" y="195263"/>
            <a:ext cx="86423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500" b="1">
                <a:latin typeface="楷体" pitchFamily="49" charset="-122"/>
                <a:ea typeface="楷体" pitchFamily="49" charset="-122"/>
              </a:rPr>
              <a:t>   （一）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在很远的街口，有一个男孩正在放风筝。线实在太短了，他的风筝只能飞过屋顶。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  胡萝卜先生的胡子刚好在风里飘动着。“这绳子够长了，就是不知道够不够牢固”。小男孩说完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----</a:t>
            </a:r>
          </a:p>
          <a:p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  （二）胡萝卜先生继续往前走，当他走过鸟太太家的树底下，鸟太太正在找绳子晾小鸟的尿布。</a:t>
            </a:r>
            <a:endParaRPr lang="en-US" altLang="zh-CN" sz="2800" b="1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胡萝卜先生的胡子刚好在风里飘动着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----</a:t>
            </a:r>
          </a:p>
          <a:p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   鸟太太说</a:t>
            </a:r>
            <a:r>
              <a:rPr lang="en-US" altLang="zh-CN" sz="2800" b="1">
                <a:latin typeface="楷体" pitchFamily="49" charset="-122"/>
                <a:ea typeface="楷体" pitchFamily="49" charset="-122"/>
              </a:rPr>
              <a:t>----</a:t>
            </a:r>
          </a:p>
        </p:txBody>
      </p:sp>
      <p:pic>
        <p:nvPicPr>
          <p:cNvPr id="38915" name="图片 4" descr="阿里旺旺图片201809212223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1058863"/>
            <a:ext cx="12604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矩形 5"/>
          <p:cNvSpPr>
            <a:spLocks noChangeArrowheads="1"/>
          </p:cNvSpPr>
          <p:nvPr/>
        </p:nvSpPr>
        <p:spPr bwMode="auto">
          <a:xfrm>
            <a:off x="539750" y="411163"/>
            <a:ext cx="555625" cy="53975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zh-CN" altLang="en-US" sz="2900" b="1">
                <a:solidFill>
                  <a:srgbClr val="0000FF"/>
                </a:solidFill>
                <a:ea typeface="MS PGothic" pitchFamily="34" charset="-128"/>
              </a:rPr>
              <a:t>①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2B7EA-3B52-44C6-AE50-848EF6802AD0}" type="slidenum">
              <a:rPr lang="zh-CN" altLang="en-US"/>
              <a:pPr>
                <a:defRPr/>
              </a:pPr>
              <a:t>12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0"/>
            <a:ext cx="1440160" cy="2160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0" y="1555750"/>
            <a:ext cx="92392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04800" defTabSz="914400"/>
            <a:r>
              <a:rPr lang="zh-CN" sz="4000" b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请同学们大胆预测</a:t>
            </a:r>
            <a:r>
              <a:rPr lang="zh-CN" altLang="en-US" sz="4000" b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，</a:t>
            </a:r>
            <a:r>
              <a:rPr lang="zh-CN" sz="4000" b="1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在小组里讨论接下来会发生什么事呢？</a:t>
            </a:r>
            <a:r>
              <a:rPr lang="zh-CN" sz="40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并说说你为什么这样想？</a:t>
            </a:r>
            <a:r>
              <a:rPr lang="zh-CN" altLang="en-US" sz="4000">
                <a:cs typeface="Times New Roman" pitchFamily="18" charset="0"/>
              </a:rPr>
              <a:t>（</a:t>
            </a:r>
            <a:r>
              <a:rPr lang="zh-CN" altLang="zh-CN" sz="4000">
                <a:cs typeface="Times New Roman" pitchFamily="18" charset="0"/>
              </a:rPr>
              <a:t>挑选一题进行挑战，获得相应星数。能干的学生可以依次完成两题，获得三星。</a:t>
            </a:r>
            <a:r>
              <a:rPr lang="zh-CN" altLang="en-US" sz="4000">
                <a:cs typeface="Times New Roman" pitchFamily="18" charset="0"/>
              </a:rPr>
              <a:t>）</a:t>
            </a:r>
            <a:endParaRPr lang="zh-CN" sz="40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E4B46D-D661-4EF2-9870-C2263BD48884}" type="slidenum">
              <a:rPr lang="zh-CN" altLang="en-US"/>
              <a:pPr>
                <a:defRPr/>
              </a:pPr>
              <a:t>13</a:t>
            </a:fld>
            <a:endParaRPr lang="zh-CN" altLang="en-US" dirty="0"/>
          </a:p>
        </p:txBody>
      </p:sp>
      <p:pic>
        <p:nvPicPr>
          <p:cNvPr id="41986" name="图片 3" descr="timg (3)_副本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矩形 5"/>
          <p:cNvSpPr>
            <a:spLocks noChangeArrowheads="1"/>
          </p:cNvSpPr>
          <p:nvPr/>
        </p:nvSpPr>
        <p:spPr bwMode="auto">
          <a:xfrm>
            <a:off x="250825" y="1131888"/>
            <a:ext cx="8532813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在很远的街口，有一个男孩正在放风筝。线实在太短了，他的风筝只能飞过屋顶。</a:t>
            </a:r>
          </a:p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200" b="1">
                <a:solidFill>
                  <a:schemeClr val="tx1"/>
                </a:solidFill>
                <a:ea typeface="楷体" pitchFamily="49" charset="-122"/>
              </a:rPr>
              <a:t>小男孩说完就扯了扯胡子，他确定足够牢固，就剪了一段用来放风筝。</a:t>
            </a:r>
            <a:endParaRPr lang="zh-CN" altLang="en-US" sz="3200">
              <a:solidFill>
                <a:schemeClr val="tx1"/>
              </a:solidFill>
              <a:ea typeface="楷体" pitchFamily="49" charset="-122"/>
            </a:endParaRPr>
          </a:p>
          <a:p>
            <a:pPr>
              <a:lnSpc>
                <a:spcPct val="130000"/>
              </a:lnSpc>
            </a:pPr>
            <a:endParaRPr lang="en-US" altLang="zh-CN" sz="32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1988" name="矩形 7"/>
          <p:cNvSpPr>
            <a:spLocks noChangeArrowheads="1"/>
          </p:cNvSpPr>
          <p:nvPr/>
        </p:nvSpPr>
        <p:spPr bwMode="auto">
          <a:xfrm>
            <a:off x="4787900" y="141288"/>
            <a:ext cx="576263" cy="538162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zh-CN" altLang="en-US" sz="2900" b="1">
                <a:solidFill>
                  <a:srgbClr val="0000FF"/>
                </a:solidFill>
                <a:ea typeface="MS PGothic" pitchFamily="34" charset="-128"/>
              </a:rPr>
              <a:t>⑤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DC17B6-DDF1-4462-BA73-37781C7B56C2}" type="slidenum">
              <a:rPr lang="zh-CN" altLang="en-US"/>
              <a:pPr>
                <a:defRPr/>
              </a:pPr>
              <a:t>14</a:t>
            </a:fld>
            <a:endParaRPr lang="zh-CN" altLang="en-US" dirty="0"/>
          </a:p>
        </p:txBody>
      </p:sp>
      <p:pic>
        <p:nvPicPr>
          <p:cNvPr id="44034" name="图片 2" descr="timg (7)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rcRect/>
          <a:stretch>
            <a:fillRect/>
          </a:stretch>
        </p:blipFill>
        <p:spPr bwMode="auto">
          <a:xfrm>
            <a:off x="0" y="-9525"/>
            <a:ext cx="91440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矩形 3"/>
          <p:cNvSpPr>
            <a:spLocks noChangeArrowheads="1"/>
          </p:cNvSpPr>
          <p:nvPr/>
        </p:nvSpPr>
        <p:spPr bwMode="auto">
          <a:xfrm>
            <a:off x="0" y="0"/>
            <a:ext cx="8964613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120000"/>
              </a:lnSpc>
              <a:spcBef>
                <a:spcPts val="1200"/>
              </a:spcBef>
            </a:pP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    胡萝卜先生继续往前走，当他走过鸟太太家的树底下，鸟太太正在找绳子晾小鸟的尿布。</a:t>
            </a:r>
            <a:endParaRPr lang="en-US" altLang="zh-CN" sz="3200" b="1">
              <a:latin typeface="楷体" pitchFamily="49" charset="-122"/>
              <a:ea typeface="楷体" pitchFamily="49" charset="-122"/>
            </a:endParaRPr>
          </a:p>
          <a:p>
            <a:pPr hangingPunct="0">
              <a:lnSpc>
                <a:spcPct val="120000"/>
              </a:lnSpc>
              <a:spcBef>
                <a:spcPts val="1200"/>
              </a:spcBef>
            </a:pPr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胡萝卜先生的胡子刚好在风里飘动着。</a:t>
            </a:r>
            <a:endParaRPr lang="en-US" altLang="zh-CN" sz="3200" b="1">
              <a:latin typeface="楷体" pitchFamily="49" charset="-122"/>
              <a:ea typeface="楷体" pitchFamily="49" charset="-122"/>
            </a:endParaRPr>
          </a:p>
          <a:p>
            <a:pPr hangingPunct="0">
              <a:lnSpc>
                <a:spcPct val="120000"/>
              </a:lnSpc>
              <a:spcBef>
                <a:spcPts val="1200"/>
              </a:spcBef>
            </a:pPr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    ……</a:t>
            </a:r>
          </a:p>
        </p:txBody>
      </p:sp>
      <p:sp>
        <p:nvSpPr>
          <p:cNvPr id="44036" name="矩形 4"/>
          <p:cNvSpPr>
            <a:spLocks noChangeArrowheads="1"/>
          </p:cNvSpPr>
          <p:nvPr/>
        </p:nvSpPr>
        <p:spPr bwMode="auto">
          <a:xfrm>
            <a:off x="215900" y="71438"/>
            <a:ext cx="576263" cy="53975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zh-CN" altLang="en-US" sz="2900" b="1">
                <a:solidFill>
                  <a:srgbClr val="0000FF"/>
                </a:solidFill>
                <a:ea typeface="MS PGothic" pitchFamily="34" charset="-128"/>
              </a:rPr>
              <a:t>⑦</a:t>
            </a:r>
          </a:p>
        </p:txBody>
      </p:sp>
      <p:sp>
        <p:nvSpPr>
          <p:cNvPr id="44037" name="矩形 5"/>
          <p:cNvSpPr>
            <a:spLocks noChangeArrowheads="1"/>
          </p:cNvSpPr>
          <p:nvPr/>
        </p:nvSpPr>
        <p:spPr bwMode="auto">
          <a:xfrm>
            <a:off x="215900" y="1295400"/>
            <a:ext cx="576263" cy="53975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zh-CN" altLang="en-US" sz="2900" b="1">
                <a:solidFill>
                  <a:srgbClr val="0000FF"/>
                </a:solidFill>
                <a:ea typeface="MS PGothic" pitchFamily="34" charset="-128"/>
              </a:rPr>
              <a:t>⑧</a:t>
            </a:r>
          </a:p>
        </p:txBody>
      </p:sp>
      <p:sp>
        <p:nvSpPr>
          <p:cNvPr id="44038" name="矩形 6"/>
          <p:cNvSpPr>
            <a:spLocks noChangeArrowheads="1"/>
          </p:cNvSpPr>
          <p:nvPr/>
        </p:nvSpPr>
        <p:spPr bwMode="auto">
          <a:xfrm>
            <a:off x="215900" y="2016125"/>
            <a:ext cx="576263" cy="538163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zh-CN" altLang="en-US" sz="2900" b="1">
                <a:solidFill>
                  <a:srgbClr val="0000FF"/>
                </a:solidFill>
                <a:ea typeface="MS PGothic" pitchFamily="34" charset="-128"/>
              </a:rPr>
              <a:t>⑨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6AACB-B4DA-4323-89D5-F98C4390A960}" type="slidenum">
              <a:rPr lang="zh-CN" altLang="en-US"/>
              <a:pPr>
                <a:defRPr/>
              </a:pPr>
              <a:t>15</a:t>
            </a:fld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51520" y="195486"/>
          <a:ext cx="8568952" cy="475252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944216"/>
                <a:gridCol w="3312368"/>
                <a:gridCol w="3312368"/>
              </a:tblGrid>
              <a:tr h="698682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9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故事几种可能的发展</a:t>
                      </a:r>
                      <a:endParaRPr lang="zh-CN" altLang="en-US" sz="290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900" dirty="0" smtClean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预测的依据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193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第一种可能</a:t>
                      </a:r>
                      <a:endParaRPr lang="zh-CN" altLang="en-US" sz="2400" b="1" dirty="0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9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9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919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1" dirty="0" smtClean="0">
                          <a:solidFill>
                            <a:srgbClr val="0000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第二种可能</a:t>
                      </a:r>
                      <a:endParaRPr lang="zh-CN" altLang="en-US" sz="2400" b="1" dirty="0">
                        <a:solidFill>
                          <a:srgbClr val="0000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95513" y="1058863"/>
            <a:ext cx="3313112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zh-CN" altLang="en-US" sz="2700" b="1">
                <a:latin typeface="楷体" pitchFamily="49" charset="-122"/>
                <a:ea typeface="楷体" pitchFamily="49" charset="-122"/>
              </a:rPr>
              <a:t>    鸟太太得到了长胡子。她像男孩一样偷偷地剪了一段胡子，拿来晾晒尿布。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08625" y="842963"/>
            <a:ext cx="338455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zh-CN" altLang="en-US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课文里清楚地表明鸟太太非常需要绳子。从插图中也能感受到鸟太太见到长胡子时的那种惊喜。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95513" y="3363913"/>
            <a:ext cx="338455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zh-CN" altLang="en-US" sz="2700" b="1">
                <a:latin typeface="楷体" pitchFamily="49" charset="-122"/>
                <a:ea typeface="楷体" pitchFamily="49" charset="-122"/>
              </a:rPr>
              <a:t>   鸟太太没有得到长胡子。因为胡萝卜先生不同意。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08625" y="3363913"/>
            <a:ext cx="338455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zh-CN" altLang="en-US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一般人不会同意让一个不相识的人拿走自己身上的东西。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816206-A5E9-4D7F-B4E5-521A5454CECC}" type="slidenum">
              <a:rPr lang="zh-CN" altLang="en-US"/>
              <a:pPr>
                <a:defRPr/>
              </a:pPr>
              <a:t>16</a:t>
            </a:fld>
            <a:endParaRPr lang="zh-CN" altLang="en-US" dirty="0"/>
          </a:p>
        </p:txBody>
      </p:sp>
      <p:sp>
        <p:nvSpPr>
          <p:cNvPr id="49154" name="矩形 2"/>
          <p:cNvSpPr>
            <a:spLocks noChangeArrowheads="1"/>
          </p:cNvSpPr>
          <p:nvPr/>
        </p:nvSpPr>
        <p:spPr bwMode="auto">
          <a:xfrm>
            <a:off x="323850" y="195263"/>
            <a:ext cx="856932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zh-CN" altLang="en-US" sz="2700" b="1">
                <a:solidFill>
                  <a:srgbClr val="0000FF"/>
                </a:solidFill>
                <a:latin typeface="宋体" charset="-122"/>
              </a:rPr>
              <a:t>    胡萝卜先生就这样一直走，他的胡子一直长，当胡萝卜先生走进一家眼镜店的时候，他的胡子也就不再发疯一样长了。由于一路上胡子派了许多用处，已经不是那么长了，就挂在他的肩膀上。胡萝卜先生开始挣钱为他的近视眼买眼镜。</a:t>
            </a:r>
            <a:endParaRPr lang="en-US" altLang="zh-CN" sz="2700" b="1">
              <a:solidFill>
                <a:srgbClr val="0000FF"/>
              </a:solidFill>
              <a:latin typeface="宋体" charset="-122"/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/>
          <a:srcRect t="11250" b="12102"/>
          <a:stretch>
            <a:fillRect/>
          </a:stretch>
        </p:blipFill>
        <p:spPr bwMode="auto">
          <a:xfrm>
            <a:off x="3924300" y="2066925"/>
            <a:ext cx="50101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05786-CC0A-4D50-8AB3-FDB3B386F004}" type="slidenum">
              <a:rPr lang="zh-CN" altLang="en-US"/>
              <a:pPr>
                <a:defRPr/>
              </a:pPr>
              <a:t>17</a:t>
            </a:fld>
            <a:endParaRPr lang="zh-CN" altLang="en-US" dirty="0"/>
          </a:p>
        </p:txBody>
      </p:sp>
      <p:sp>
        <p:nvSpPr>
          <p:cNvPr id="50178" name="矩形 2"/>
          <p:cNvSpPr>
            <a:spLocks noChangeArrowheads="1"/>
          </p:cNvSpPr>
          <p:nvPr/>
        </p:nvSpPr>
        <p:spPr bwMode="auto">
          <a:xfrm>
            <a:off x="0" y="0"/>
            <a:ext cx="8964613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ts val="4100"/>
              </a:lnSpc>
            </a:pPr>
            <a:r>
              <a:rPr lang="zh-CN" altLang="en-US" sz="2700" b="1">
                <a:solidFill>
                  <a:srgbClr val="0000FF"/>
                </a:solidFill>
                <a:latin typeface="宋体" charset="-122"/>
              </a:rPr>
              <a:t>    眼镜店的白菜小姐是个非常机灵的女孩，她一边给胡萝卜先生戴上眼镜，一边说：“如果你怕不小心把眼镜摔了，那么就在眼镜框上系一根绳子，然后挂在脖子上。”白菜小姐说这些话的时候，用那根胡子系住了眼镜。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/>
          <a:srcRect l="50481" t="12286" b="12102"/>
          <a:stretch>
            <a:fillRect/>
          </a:stretch>
        </p:blipFill>
        <p:spPr bwMode="auto">
          <a:xfrm>
            <a:off x="6443663" y="2292350"/>
            <a:ext cx="2490787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0A0C32-D251-4D69-A561-90E3442762AA}" type="slidenum">
              <a:rPr lang="zh-CN" altLang="en-US"/>
              <a:pPr>
                <a:defRPr/>
              </a:pPr>
              <a:t>18</a:t>
            </a:fld>
            <a:endParaRPr lang="zh-CN" altLang="en-US" dirty="0"/>
          </a:p>
        </p:txBody>
      </p:sp>
      <p:sp>
        <p:nvSpPr>
          <p:cNvPr id="51202" name="矩形 2"/>
          <p:cNvSpPr>
            <a:spLocks noChangeArrowheads="1"/>
          </p:cNvSpPr>
          <p:nvPr/>
        </p:nvSpPr>
        <p:spPr bwMode="auto">
          <a:xfrm>
            <a:off x="323850" y="195263"/>
            <a:ext cx="84963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lnSpc>
                <a:spcPts val="4100"/>
              </a:lnSpc>
            </a:pPr>
            <a:r>
              <a:rPr lang="zh-CN" altLang="en-US" sz="2700" b="1">
                <a:solidFill>
                  <a:srgbClr val="0000FF"/>
                </a:solidFill>
                <a:latin typeface="宋体" charset="-122"/>
              </a:rPr>
              <a:t>     当胡萝卜先生的眼镜不小心从鼻子上滑落下来的时候，他的胡子拉住了眼镜。胡萝卜先生说：“我的胡子真是太棒了。”</a:t>
            </a:r>
            <a:endParaRPr lang="en-US" altLang="zh-CN" sz="2700" b="1">
              <a:solidFill>
                <a:srgbClr val="0000FF"/>
              </a:solidFill>
              <a:latin typeface="宋体" charset="-122"/>
            </a:endParaRPr>
          </a:p>
          <a:p>
            <a:pPr defTabSz="914400">
              <a:lnSpc>
                <a:spcPts val="4100"/>
              </a:lnSpc>
            </a:pPr>
            <a:r>
              <a:rPr lang="zh-CN" altLang="en-US" sz="2700" b="1">
                <a:solidFill>
                  <a:srgbClr val="0000FF"/>
                </a:solidFill>
                <a:latin typeface="宋体" charset="-122"/>
              </a:rPr>
              <a:t>    是的，胡萝卜先生的胡子确实是太棒了，大家都这么说。</a:t>
            </a:r>
            <a:endParaRPr lang="zh-CN" altLang="en-US" sz="2700">
              <a:ea typeface="MS PGothic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3350" b="11051"/>
          <a:stretch>
            <a:fillRect/>
          </a:stretch>
        </p:blipFill>
        <p:spPr bwMode="auto">
          <a:xfrm>
            <a:off x="4067175" y="2355850"/>
            <a:ext cx="4681538" cy="265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EB5AEB-2739-4683-BEDF-E0BE721D2BF7}" type="slidenum">
              <a:rPr lang="zh-CN" altLang="en-US"/>
              <a:pPr>
                <a:defRPr/>
              </a:pPr>
              <a:t>19</a:t>
            </a:fld>
            <a:endParaRPr lang="zh-CN" altLang="en-US" dirty="0"/>
          </a:p>
        </p:txBody>
      </p:sp>
      <p:pic>
        <p:nvPicPr>
          <p:cNvPr id="54274" name="图片 7" descr="01cd5d56ebb26c32f875a94410334c.jpg@1280w_1l_2o_100s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0" y="2087563"/>
            <a:ext cx="2159000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标注 8"/>
          <p:cNvSpPr/>
          <p:nvPr/>
        </p:nvSpPr>
        <p:spPr>
          <a:xfrm>
            <a:off x="250825" y="627063"/>
            <a:ext cx="7129463" cy="1873250"/>
          </a:xfrm>
          <a:prstGeom prst="wedgeRoundRectCallout">
            <a:avLst>
              <a:gd name="adj1" fmla="val 52108"/>
              <a:gd name="adj2" fmla="val 44276"/>
              <a:gd name="adj3" fmla="val 1666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FF00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defTabSz="309245" hangingPunct="0">
              <a:defRPr/>
            </a:pPr>
            <a:r>
              <a:rPr lang="zh-CN" altLang="en-US" sz="3200" b="1" dirty="0">
                <a:solidFill>
                  <a:srgbClr val="233526"/>
                </a:solidFill>
                <a:sym typeface="Gill Sans" charset="0"/>
              </a:rPr>
              <a:t>     接下来，给大家一些文章或书的题目，请你挑选自己最感兴趣的一个，预测一下里面可能写了些什么？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9579D9-8B55-48B1-A45D-744E4CFE24DC}" type="slidenum">
              <a:rPr lang="zh-CN" altLang="en-US"/>
              <a:pPr>
                <a:defRPr/>
              </a:pPr>
              <a:t>2</a:t>
            </a:fld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55526"/>
            <a:ext cx="6372200" cy="1308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309245" hangingPunct="0">
              <a:defRPr/>
            </a:pPr>
            <a:endParaRPr lang="zh-CN" altLang="en-US" sz="7900" dirty="0">
              <a:sym typeface="Gill Sans" charset="0"/>
            </a:endParaRPr>
          </a:p>
        </p:txBody>
      </p:sp>
      <p:pic>
        <p:nvPicPr>
          <p:cNvPr id="29701" name="图片 5" descr="阿里旺旺图片201809212223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195263"/>
            <a:ext cx="1835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971550" y="2139950"/>
            <a:ext cx="66960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en-US" altLang="zh-CN" sz="2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     </a:t>
            </a:r>
            <a:r>
              <a:rPr lang="zh-CN" altLang="zh-CN"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读下面的故事，一边</a:t>
            </a:r>
            <a:r>
              <a:rPr lang="zh-CN" altLang="en-US"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默</a:t>
            </a:r>
            <a:r>
              <a:rPr lang="zh-CN" altLang="zh-CN"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读，一边预测：接下来故事可能会发生什么事？</a:t>
            </a:r>
            <a:endParaRPr lang="zh-CN" altLang="zh-CN" sz="4400"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43608" y="771550"/>
            <a:ext cx="350929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309245" hangingPunct="0">
              <a:defRPr/>
            </a:pPr>
            <a:r>
              <a:rPr lang="zh-CN" alt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ill Sans" charset="0"/>
                <a:ea typeface="MS PGothic" panose="020B0600070205080204" charset="-128"/>
                <a:cs typeface="MS PGothic" panose="020B0600070205080204" charset="-128"/>
                <a:sym typeface="Gill Sans" charset="0"/>
              </a:rPr>
              <a:t>读书要求：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7C778-3A63-449D-8129-88DE7608B2DD}" type="slidenum">
              <a:rPr lang="zh-CN" altLang="en-US"/>
              <a:pPr>
                <a:defRPr/>
              </a:pPr>
              <a:t>20</a:t>
            </a:fld>
            <a:endParaRPr lang="zh-CN" altLang="en-US" dirty="0"/>
          </a:p>
        </p:txBody>
      </p:sp>
      <p:pic>
        <p:nvPicPr>
          <p:cNvPr id="55298" name="图片 3" descr="阿里旺旺图片201809222228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5263"/>
            <a:ext cx="8745537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306AC-1090-4870-AC53-EBB5F5A7C2E8}" type="slidenum">
              <a:rPr lang="zh-CN" altLang="en-US"/>
              <a:pPr>
                <a:defRPr/>
              </a:pPr>
              <a:t>21</a:t>
            </a:fld>
            <a:endParaRPr lang="zh-CN" altLang="en-US" dirty="0"/>
          </a:p>
        </p:txBody>
      </p:sp>
      <p:sp>
        <p:nvSpPr>
          <p:cNvPr id="56322" name="TextBox 2"/>
          <p:cNvSpPr txBox="1">
            <a:spLocks noChangeArrowheads="1"/>
          </p:cNvSpPr>
          <p:nvPr/>
        </p:nvSpPr>
        <p:spPr bwMode="auto">
          <a:xfrm>
            <a:off x="539750" y="915988"/>
            <a:ext cx="812482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ts val="5900"/>
              </a:lnSpc>
            </a:pPr>
            <a:r>
              <a:rPr lang="zh-CN" altLang="en-US" sz="41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我们可以根据所给的文章或书的题目进行预测，还可以结合生活经验和以往讲过的故事情节的发展进行大胆预测。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FD3AD7-BB63-4D71-84BB-CF0CFCDC3E47}" type="slidenum">
              <a:rPr lang="zh-CN" altLang="en-US"/>
              <a:pPr>
                <a:defRPr/>
              </a:pPr>
              <a:t>22</a:t>
            </a:fld>
            <a:endParaRPr lang="zh-CN" altLang="en-US" dirty="0"/>
          </a:p>
        </p:txBody>
      </p:sp>
      <p:pic>
        <p:nvPicPr>
          <p:cNvPr id="57346" name="图片 2" descr="35A58PIC2eC_10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0825" y="195263"/>
            <a:ext cx="2520950" cy="723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09245" hangingPunct="0">
              <a:defRPr/>
            </a:pPr>
            <a:r>
              <a:rPr lang="zh-CN" altLang="en-US" sz="4100" dirty="0">
                <a:solidFill>
                  <a:srgbClr val="FF0000"/>
                </a:solidFill>
                <a:latin typeface="+mj-ea"/>
                <a:ea typeface="+mj-ea"/>
                <a:cs typeface="MS PGothic" panose="020B0600070205080204" charset="-128"/>
                <a:sym typeface="Gill Sans" charset="0"/>
              </a:rPr>
              <a:t>提示：</a:t>
            </a:r>
          </a:p>
        </p:txBody>
      </p:sp>
      <p:sp>
        <p:nvSpPr>
          <p:cNvPr id="57348" name="矩形 5"/>
          <p:cNvSpPr>
            <a:spLocks noChangeArrowheads="1"/>
          </p:cNvSpPr>
          <p:nvPr/>
        </p:nvSpPr>
        <p:spPr bwMode="auto">
          <a:xfrm>
            <a:off x="395288" y="915988"/>
            <a:ext cx="8353425" cy="391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ts val="4100"/>
              </a:lnSpc>
            </a:pPr>
            <a:r>
              <a:rPr lang="en-US" altLang="zh-CN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《</a:t>
            </a:r>
            <a:r>
              <a:rPr lang="zh-CN" altLang="en-US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躲猫猫大王</a:t>
            </a:r>
            <a:r>
              <a:rPr lang="en-US" altLang="zh-CN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可能会介绍谁最擅长躲猫猫；</a:t>
            </a:r>
            <a:r>
              <a:rPr lang="en-US" altLang="zh-CN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夏洛的网</a:t>
            </a:r>
            <a:r>
              <a:rPr lang="en-US" altLang="zh-CN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中，夏洛可能是主人公的名称，文章内容与主人公的网有关；</a:t>
            </a:r>
            <a:r>
              <a:rPr lang="en-US" altLang="zh-CN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帽子的秘密</a:t>
            </a:r>
            <a:r>
              <a:rPr lang="en-US" altLang="zh-CN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所写的内容可能与帽子有关；</a:t>
            </a:r>
            <a:r>
              <a:rPr lang="en-US" altLang="zh-CN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柔软的阳光</a:t>
            </a:r>
            <a:r>
              <a:rPr lang="en-US" altLang="zh-CN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可能是写关于阳光的故事；</a:t>
            </a:r>
            <a:r>
              <a:rPr lang="en-US" altLang="zh-CN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团圆</a:t>
            </a:r>
            <a:r>
              <a:rPr lang="en-US" altLang="zh-CN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可能写亲人或朋友团聚；</a:t>
            </a:r>
            <a:r>
              <a:rPr lang="en-US" altLang="zh-CN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小灵通漫游未来</a:t>
            </a:r>
            <a:r>
              <a:rPr lang="en-US" altLang="zh-CN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7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可能是一篇想象作文或者科幻故事，与畅想未来有关。</a:t>
            </a:r>
            <a:endParaRPr lang="zh-CN" altLang="en-US" sz="2700">
              <a:ea typeface="MS PGothic" pitchFamily="34" charset="-128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72CAD-0114-4AC9-8651-88D8C7831595}" type="slidenum">
              <a:rPr lang="zh-CN" altLang="en-US"/>
              <a:pPr>
                <a:defRPr/>
              </a:pPr>
              <a:t>23</a:t>
            </a:fld>
            <a:endParaRPr lang="zh-CN" altLang="en-US" dirty="0"/>
          </a:p>
        </p:txBody>
      </p:sp>
      <p:pic>
        <p:nvPicPr>
          <p:cNvPr id="58370" name="图片 2" descr="106-1F619110335136 拷贝.png"/>
          <p:cNvPicPr>
            <a:picLocks noChangeAspect="1"/>
          </p:cNvPicPr>
          <p:nvPr/>
        </p:nvPicPr>
        <p:blipFill>
          <a:blip r:embed="rId2"/>
          <a:srcRect l="19193" t="3098" r="52019"/>
          <a:stretch>
            <a:fillRect/>
          </a:stretch>
        </p:blipFill>
        <p:spPr bwMode="auto">
          <a:xfrm>
            <a:off x="0" y="2209800"/>
            <a:ext cx="154781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圆角矩形标注 3"/>
          <p:cNvSpPr/>
          <p:nvPr/>
        </p:nvSpPr>
        <p:spPr>
          <a:xfrm>
            <a:off x="1908175" y="411163"/>
            <a:ext cx="7056438" cy="2376487"/>
          </a:xfrm>
          <a:prstGeom prst="wedgeRoundRectCallout">
            <a:avLst>
              <a:gd name="adj1" fmla="val -54484"/>
              <a:gd name="adj2" fmla="val 46993"/>
              <a:gd name="adj3" fmla="val 16667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hueMod val="100000"/>
                  <a:satMod val="100000"/>
                  <a:tint val="66000"/>
                  <a:satMod val="160000"/>
                </a:schemeClr>
              </a:gs>
              <a:gs pos="50000">
                <a:schemeClr val="accent1">
                  <a:tint val="100000"/>
                  <a:shade val="100000"/>
                  <a:hueMod val="100000"/>
                  <a:satMod val="100000"/>
                  <a:tint val="44500"/>
                  <a:satMod val="160000"/>
                </a:schemeClr>
              </a:gs>
              <a:gs pos="100000">
                <a:schemeClr val="accent1">
                  <a:tint val="100000"/>
                  <a:shade val="100000"/>
                  <a:hueMod val="100000"/>
                  <a:satMod val="10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09245" hangingPunct="0">
              <a:defRPr/>
            </a:pPr>
            <a:r>
              <a:rPr lang="en-US" altLang="zh-CN" sz="3400" b="1" dirty="0">
                <a:solidFill>
                  <a:srgbClr val="0000FF"/>
                </a:solidFill>
                <a:sym typeface="Gill Sans" charset="0"/>
              </a:rPr>
              <a:t>     《</a:t>
            </a:r>
            <a:r>
              <a:rPr lang="zh-CN" altLang="en-US" sz="3400" b="1" dirty="0">
                <a:solidFill>
                  <a:srgbClr val="0000FF"/>
                </a:solidFill>
                <a:sym typeface="Gill Sans" charset="0"/>
              </a:rPr>
              <a:t>躲猫猫大王</a:t>
            </a:r>
            <a:r>
              <a:rPr lang="en-US" altLang="zh-CN" sz="3400" b="1" dirty="0">
                <a:solidFill>
                  <a:srgbClr val="0000FF"/>
                </a:solidFill>
                <a:sym typeface="Gill Sans" charset="0"/>
              </a:rPr>
              <a:t>》</a:t>
            </a:r>
            <a:r>
              <a:rPr lang="zh-CN" altLang="en-US" sz="3400" b="1" dirty="0">
                <a:solidFill>
                  <a:srgbClr val="0000FF"/>
                </a:solidFill>
                <a:sym typeface="Gill Sans" charset="0"/>
              </a:rPr>
              <a:t>我猜测有个孩子非常善于躲猫猫，每次躲猫猫时，他总是最后一个被抓到。因此他就记得了“躲猫猫大王”的称号。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0D83C-1AD7-4683-8315-4E4EB4A8B082}" type="slidenum">
              <a:rPr lang="zh-CN" altLang="en-US"/>
              <a:pPr>
                <a:defRPr/>
              </a:pPr>
              <a:t>24</a:t>
            </a:fld>
            <a:endParaRPr lang="zh-CN" altLang="en-US" dirty="0"/>
          </a:p>
        </p:txBody>
      </p:sp>
      <p:pic>
        <p:nvPicPr>
          <p:cNvPr id="59394" name="图片 7" descr="timg (2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标注 8"/>
          <p:cNvSpPr/>
          <p:nvPr/>
        </p:nvSpPr>
        <p:spPr bwMode="auto">
          <a:xfrm>
            <a:off x="323528" y="267494"/>
            <a:ext cx="6984776" cy="1512168"/>
          </a:xfrm>
          <a:prstGeom prst="wedgeRoundRectCallout">
            <a:avLst>
              <a:gd name="adj1" fmla="val 51461"/>
              <a:gd name="adj2" fmla="val 35065"/>
              <a:gd name="adj3" fmla="val 16667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0CC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342900" algn="ctr" defTabSz="825500" hangingPunct="0">
              <a:defRPr/>
            </a:pPr>
            <a:endParaRPr lang="zh-CN" altLang="en-US" sz="5800">
              <a:ea typeface="Gill Sans"/>
              <a:cs typeface="Gill Sans"/>
            </a:endParaRPr>
          </a:p>
        </p:txBody>
      </p:sp>
      <p:sp>
        <p:nvSpPr>
          <p:cNvPr id="59398" name="矩形 9"/>
          <p:cNvSpPr>
            <a:spLocks noChangeArrowheads="1"/>
          </p:cNvSpPr>
          <p:nvPr/>
        </p:nvSpPr>
        <p:spPr bwMode="auto">
          <a:xfrm>
            <a:off x="250825" y="268288"/>
            <a:ext cx="712946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en-US" altLang="zh-CN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 《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帽子的秘密</a:t>
            </a:r>
            <a:r>
              <a:rPr lang="en-US" altLang="zh-CN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我猜测作者不仅会写出这顶帽子的来历，还会写帽子里藏着作者一个个不想公开的小故事。</a:t>
            </a:r>
            <a:endParaRPr lang="zh-CN" altLang="en-US" sz="2900" b="1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1" name="圆角矩形标注 10"/>
          <p:cNvSpPr/>
          <p:nvPr/>
        </p:nvSpPr>
        <p:spPr bwMode="auto">
          <a:xfrm>
            <a:off x="395288" y="2859088"/>
            <a:ext cx="6588125" cy="1728787"/>
          </a:xfrm>
          <a:prstGeom prst="wedgeRoundRectCallout">
            <a:avLst>
              <a:gd name="adj1" fmla="val 56238"/>
              <a:gd name="adj2" fmla="val 34177"/>
              <a:gd name="adj3" fmla="val 16667"/>
            </a:avLst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rgbClr val="00CC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marL="342900" algn="ctr" defTabSz="825500" hangingPunct="0">
              <a:defRPr/>
            </a:pPr>
            <a:endParaRPr lang="zh-CN" altLang="en-US" sz="5800">
              <a:ea typeface="Gill Sans"/>
              <a:cs typeface="Gill Sans"/>
            </a:endParaRPr>
          </a:p>
        </p:txBody>
      </p:sp>
      <p:sp>
        <p:nvSpPr>
          <p:cNvPr id="59400" name="矩形 11"/>
          <p:cNvSpPr>
            <a:spLocks noChangeArrowheads="1"/>
          </p:cNvSpPr>
          <p:nvPr/>
        </p:nvSpPr>
        <p:spPr bwMode="auto">
          <a:xfrm>
            <a:off x="539750" y="2932113"/>
            <a:ext cx="63722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zh-CN" altLang="en-US" sz="29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en-US" altLang="zh-CN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柔软的阳光</a:t>
            </a:r>
            <a:r>
              <a:rPr lang="en-US" altLang="zh-CN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我猜测是描写在温暖、柔和的阳光下美丽的春景和可爱的孩子们的文章。</a:t>
            </a:r>
            <a:endParaRPr lang="zh-CN" altLang="en-US" sz="2900" b="1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59401" name="图片 12" descr="t01c0b3e8c05e479947.png"/>
          <p:cNvPicPr>
            <a:picLocks noChangeAspect="1"/>
          </p:cNvPicPr>
          <p:nvPr/>
        </p:nvPicPr>
        <p:blipFill>
          <a:blip r:embed="rId3"/>
          <a:srcRect r="-203" b="9961"/>
          <a:stretch>
            <a:fillRect/>
          </a:stretch>
        </p:blipFill>
        <p:spPr bwMode="auto">
          <a:xfrm>
            <a:off x="7380288" y="3651250"/>
            <a:ext cx="15160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图片 13" descr="t01693987be4043ff7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915988"/>
            <a:ext cx="1538287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F73FC-EA3E-4337-886A-20DCEF131298}" type="slidenum">
              <a:rPr lang="zh-CN" altLang="en-US"/>
              <a:pPr>
                <a:defRPr/>
              </a:pPr>
              <a:t>25</a:t>
            </a:fld>
            <a:endParaRPr lang="zh-CN" altLang="en-US" dirty="0"/>
          </a:p>
        </p:txBody>
      </p:sp>
      <p:pic>
        <p:nvPicPr>
          <p:cNvPr id="60418" name="图片 3" descr="20150128182432_hiXek 拷贝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2932113"/>
            <a:ext cx="2211387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圆角矩形标注 4"/>
          <p:cNvSpPr/>
          <p:nvPr/>
        </p:nvSpPr>
        <p:spPr>
          <a:xfrm>
            <a:off x="323850" y="987425"/>
            <a:ext cx="6335713" cy="2305050"/>
          </a:xfrm>
          <a:prstGeom prst="wedgeRoundRectCallout">
            <a:avLst>
              <a:gd name="adj1" fmla="val 53838"/>
              <a:gd name="adj2" fmla="val 35847"/>
              <a:gd name="adj3" fmla="val 16667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DC09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309245" hangingPunct="0">
              <a:defRPr/>
            </a:pPr>
            <a:r>
              <a:rPr lang="en-US" altLang="zh-CN" sz="35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  <a:sym typeface="Gill Sans" charset="0"/>
              </a:rPr>
              <a:t>   《</a:t>
            </a:r>
            <a:r>
              <a:rPr lang="zh-CN" altLang="en-US" sz="35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  <a:sym typeface="Gill Sans" charset="0"/>
              </a:rPr>
              <a:t>团圆</a:t>
            </a:r>
            <a:r>
              <a:rPr lang="en-US" altLang="zh-CN" sz="35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  <a:sym typeface="Gill Sans" charset="0"/>
              </a:rPr>
              <a:t>》</a:t>
            </a:r>
            <a:r>
              <a:rPr lang="zh-CN" altLang="en-US" sz="3500" b="1" dirty="0">
                <a:solidFill>
                  <a:srgbClr val="0000FF"/>
                </a:solidFill>
                <a:latin typeface="楷体" pitchFamily="49" charset="-122"/>
                <a:ea typeface="楷体" pitchFamily="49" charset="-122"/>
                <a:sym typeface="Gill Sans" charset="0"/>
              </a:rPr>
              <a:t>我猜测是写一家人历经磨难最终团聚在一起的故事，或者是写一家人在一起其乐融融的场面的文章。</a:t>
            </a:r>
            <a:endParaRPr lang="zh-CN" altLang="en-US" sz="3500" dirty="0">
              <a:sym typeface="Gill Sans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51A1C-578A-43A5-9496-2F505ADDDA7D}" type="slidenum">
              <a:rPr lang="zh-CN" altLang="en-US"/>
              <a:pPr>
                <a:defRPr/>
              </a:pPr>
              <a:t>26</a:t>
            </a:fld>
            <a:endParaRPr lang="zh-CN" altLang="en-US" dirty="0"/>
          </a:p>
        </p:txBody>
      </p:sp>
      <p:sp>
        <p:nvSpPr>
          <p:cNvPr id="61442" name="矩形 3"/>
          <p:cNvSpPr>
            <a:spLocks noChangeArrowheads="1"/>
          </p:cNvSpPr>
          <p:nvPr/>
        </p:nvSpPr>
        <p:spPr bwMode="auto">
          <a:xfrm>
            <a:off x="323850" y="1058863"/>
            <a:ext cx="8569325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zh-CN" altLang="en-US" sz="35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拓展阅读：</a:t>
            </a:r>
            <a:r>
              <a:rPr lang="zh-CN" altLang="en-US" sz="35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我们只预测了书中或文中的一部分内容。要想知道更多精彩的内容，就得看全文。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defTabSz="309245">
              <a:defRPr/>
            </a:pPr>
            <a:fld id="{1C974BF4-A28F-4380-89C9-65F72B4CDBAC}" type="slidenum">
              <a:rPr lang="zh-CN" altLang="en-US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  <a:sym typeface="Gill Sans" charset="0"/>
              </a:rPr>
              <a:pPr algn="r" defTabSz="309245">
                <a:defRPr/>
              </a:pPr>
              <a:t>3</a:t>
            </a:fld>
            <a:endParaRPr lang="zh-CN" altLang="en-US" sz="12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MS PGothic" panose="020B0600070205080204" charset="-128"/>
              <a:cs typeface="MS PGothic" panose="020B0600070205080204" charset="-128"/>
              <a:sym typeface="Gill Sans" charset="0"/>
            </a:endParaRPr>
          </a:p>
        </p:txBody>
      </p:sp>
      <p:sp>
        <p:nvSpPr>
          <p:cNvPr id="30722" name="文本框 11"/>
          <p:cNvSpPr txBox="1">
            <a:spLocks noChangeArrowheads="1"/>
          </p:cNvSpPr>
          <p:nvPr/>
        </p:nvSpPr>
        <p:spPr bwMode="auto">
          <a:xfrm>
            <a:off x="250825" y="195263"/>
            <a:ext cx="86423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500" b="1">
                <a:latin typeface="楷体" pitchFamily="49" charset="-122"/>
                <a:ea typeface="楷体" pitchFamily="49" charset="-122"/>
              </a:rPr>
              <a:t>    胡萝卜先生常常为胡子</a:t>
            </a:r>
            <a:r>
              <a:rPr lang="zh-CN" altLang="en-US" sz="3500" b="1">
                <a:solidFill>
                  <a:srgbClr val="FF0066"/>
                </a:solidFill>
                <a:latin typeface="楷体" pitchFamily="49" charset="-122"/>
                <a:ea typeface="楷体" pitchFamily="49" charset="-122"/>
              </a:rPr>
              <a:t>发愁</a:t>
            </a:r>
            <a:r>
              <a:rPr lang="en-US" altLang="zh-CN" sz="3500" b="1">
                <a:latin typeface="楷体" pitchFamily="49" charset="-122"/>
                <a:ea typeface="楷体" pitchFamily="49" charset="-122"/>
              </a:rPr>
              <a:t>……</a:t>
            </a:r>
          </a:p>
        </p:txBody>
      </p:sp>
      <p:pic>
        <p:nvPicPr>
          <p:cNvPr id="30723" name="图片 4" descr="阿里旺旺图片201809212223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1058863"/>
            <a:ext cx="12604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矩形 5"/>
          <p:cNvSpPr>
            <a:spLocks noChangeArrowheads="1"/>
          </p:cNvSpPr>
          <p:nvPr/>
        </p:nvSpPr>
        <p:spPr bwMode="auto">
          <a:xfrm>
            <a:off x="539750" y="411163"/>
            <a:ext cx="555625" cy="53975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zh-CN" altLang="en-US" sz="2900" b="1">
                <a:solidFill>
                  <a:srgbClr val="0000FF"/>
                </a:solidFill>
                <a:ea typeface="MS PGothic" pitchFamily="34" charset="-128"/>
              </a:rPr>
              <a:t>①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8A2E9E-5E3D-4E17-B81D-1F915ADE052E}" type="slidenum">
              <a:rPr lang="zh-CN" altLang="en-US"/>
              <a:pPr>
                <a:defRPr/>
              </a:pPr>
              <a:t>4</a:t>
            </a:fld>
            <a:endParaRPr lang="zh-CN" altLang="en-US" dirty="0"/>
          </a:p>
        </p:txBody>
      </p:sp>
      <p:sp>
        <p:nvSpPr>
          <p:cNvPr id="31746" name="文本框 11"/>
          <p:cNvSpPr txBox="1">
            <a:spLocks noChangeArrowheads="1"/>
          </p:cNvSpPr>
          <p:nvPr/>
        </p:nvSpPr>
        <p:spPr bwMode="auto">
          <a:xfrm>
            <a:off x="250825" y="195263"/>
            <a:ext cx="86423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500" b="1">
                <a:latin typeface="楷体" pitchFamily="49" charset="-122"/>
                <a:ea typeface="楷体" pitchFamily="49" charset="-122"/>
              </a:rPr>
              <a:t>    胡萝卜先生常常为胡子发愁，因为他长着浓密的胡子，必须每天刮。</a:t>
            </a:r>
            <a:endParaRPr lang="en-US" altLang="zh-CN" sz="3500" b="1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1747" name="图片 4" descr="阿里旺旺图片201809212223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25" y="1058863"/>
            <a:ext cx="1260475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矩形 5"/>
          <p:cNvSpPr>
            <a:spLocks noChangeArrowheads="1"/>
          </p:cNvSpPr>
          <p:nvPr/>
        </p:nvSpPr>
        <p:spPr bwMode="auto">
          <a:xfrm>
            <a:off x="539750" y="411163"/>
            <a:ext cx="555625" cy="53975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zh-CN" altLang="en-US" sz="2900" b="1">
                <a:solidFill>
                  <a:srgbClr val="0000FF"/>
                </a:solidFill>
                <a:ea typeface="MS PGothic" pitchFamily="34" charset="-128"/>
              </a:rPr>
              <a:t>①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6573AC-9B9A-4E40-A920-228804321C25}" type="slidenum">
              <a:rPr lang="zh-CN" altLang="en-US"/>
              <a:pPr>
                <a:defRPr/>
              </a:pPr>
              <a:t>5</a:t>
            </a:fld>
            <a:endParaRPr lang="zh-CN" altLang="en-US" dirty="0"/>
          </a:p>
        </p:txBody>
      </p:sp>
      <p:pic>
        <p:nvPicPr>
          <p:cNvPr id="32770" name="图片 2" descr="阿里旺旺图片201809212223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34925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曲线连接符 5"/>
          <p:cNvCxnSpPr/>
          <p:nvPr/>
        </p:nvCxnSpPr>
        <p:spPr>
          <a:xfrm>
            <a:off x="3419475" y="2716213"/>
            <a:ext cx="5545138" cy="2232025"/>
          </a:xfrm>
          <a:prstGeom prst="curvedConnector3">
            <a:avLst>
              <a:gd name="adj1" fmla="val 50000"/>
            </a:avLst>
          </a:prstGeom>
          <a:ln w="57150" cmpd="dbl">
            <a:solidFill>
              <a:srgbClr val="989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60274" y="1371600"/>
            <a:ext cx="5904656" cy="2976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hangingPunct="0">
              <a:lnSpc>
                <a:spcPts val="4500"/>
              </a:lnSpc>
              <a:defRPr/>
            </a:pPr>
            <a:r>
              <a:rPr lang="zh-CN" altLang="en-US" sz="3200" b="1">
                <a:solidFill>
                  <a:srgbClr val="FFFF00"/>
                </a:solidFill>
                <a:latin typeface="宋体" charset="-122"/>
                <a:ea typeface="宋体" charset="-122"/>
              </a:rPr>
              <a:t>    胡萝卜先生常常为长胡子发愁。那么，接下来故事里可能会发生什么呢？你又是怎么想的？我们一边默读，一边大胆预测。做好旁批。</a:t>
            </a:r>
            <a:endParaRPr lang="en-US" altLang="zh-CN" sz="3200" b="1">
              <a:solidFill>
                <a:srgbClr val="FFFF00"/>
              </a:solidFill>
              <a:latin typeface="宋体" charset="-122"/>
              <a:ea typeface="宋体" charset="-122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BAE13-C61C-44D7-B24E-0C00EBCDF5BC}" type="slidenum">
              <a:rPr lang="zh-CN" altLang="en-US"/>
              <a:pPr>
                <a:defRPr/>
              </a:pPr>
              <a:t>6</a:t>
            </a:fld>
            <a:endParaRPr lang="zh-CN" altLang="en-US" dirty="0"/>
          </a:p>
        </p:txBody>
      </p:sp>
      <p:sp>
        <p:nvSpPr>
          <p:cNvPr id="33794" name="文本框 11"/>
          <p:cNvSpPr txBox="1">
            <a:spLocks noChangeArrowheads="1"/>
          </p:cNvSpPr>
          <p:nvPr/>
        </p:nvSpPr>
        <p:spPr bwMode="auto">
          <a:xfrm>
            <a:off x="1619250" y="49213"/>
            <a:ext cx="7524750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400" b="1">
                <a:latin typeface="楷体" pitchFamily="49" charset="-122"/>
                <a:ea typeface="楷体" pitchFamily="49" charset="-122"/>
              </a:rPr>
              <a:t>    有一天，胡萝卜先生匆匆忙忙刮了胡子，就吃着果酱面包上街去了。</a:t>
            </a:r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因为他近视，就没有发现漏刮了一根胡子。这根胡子长在下巴的右边，胡萝卜先生吃果酱面包的时候，胡子沾到了甜甜的果酱。对一根胡子来说，果酱是多么好的营养品啊！</a:t>
            </a:r>
            <a:endParaRPr lang="en-US" altLang="zh-CN" sz="3400" b="1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0" y="771550"/>
            <a:ext cx="163732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/>
          </a:extLst>
        </p:spPr>
      </p:pic>
      <p:sp>
        <p:nvSpPr>
          <p:cNvPr id="33796" name="矩形 4"/>
          <p:cNvSpPr>
            <a:spLocks noChangeArrowheads="1"/>
          </p:cNvSpPr>
          <p:nvPr/>
        </p:nvSpPr>
        <p:spPr bwMode="auto">
          <a:xfrm>
            <a:off x="1908175" y="268288"/>
            <a:ext cx="719138" cy="538162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zh-CN" altLang="en-US" sz="2900" b="1">
                <a:solidFill>
                  <a:srgbClr val="0000FF"/>
                </a:solidFill>
                <a:ea typeface="MS PGothic" pitchFamily="34" charset="-128"/>
              </a:rPr>
              <a:t>②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841A49-E903-4250-9BFC-E6EB36E3A66A}" type="slidenum">
              <a:rPr lang="zh-CN" altLang="en-US"/>
              <a:pPr>
                <a:defRPr/>
              </a:pPr>
              <a:t>7</a:t>
            </a:fld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95536" y="1923678"/>
          <a:ext cx="4104456" cy="282785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854898"/>
                <a:gridCol w="2249558"/>
              </a:tblGrid>
              <a:tr h="97350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32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预测的依据</a:t>
                      </a:r>
                    </a:p>
                    <a:p>
                      <a:pPr algn="ctr"/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79378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9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故事里的内容</a:t>
                      </a:r>
                      <a:endParaRPr lang="zh-CN" altLang="en-US" sz="19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9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  生活经验和  </a:t>
                      </a:r>
                      <a:endParaRPr lang="en-US" altLang="zh-CN" sz="1900" b="1" dirty="0" smtClean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algn="l"/>
                      <a:r>
                        <a:rPr lang="zh-CN" altLang="en-US" sz="1900" b="1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生活常识</a:t>
                      </a:r>
                      <a:endParaRPr lang="zh-CN" altLang="en-US" sz="19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60573">
                <a:tc>
                  <a:txBody>
                    <a:bodyPr/>
                    <a:lstStyle/>
                    <a:p>
                      <a:pPr algn="ctr"/>
                      <a:endParaRPr lang="zh-CN" altLang="en-US" sz="19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68538" y="3795713"/>
            <a:ext cx="20875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zh-CN" altLang="en-US" sz="2400" b="1">
                <a:latin typeface="宋体" charset="-122"/>
              </a:rPr>
              <a:t>根据以往读童话的经验预测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795963" y="1924050"/>
          <a:ext cx="2952750" cy="280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</a:tblGrid>
              <a:tr h="1511160">
                <a:tc>
                  <a:txBody>
                    <a:bodyPr/>
                    <a:lstStyle/>
                    <a:p>
                      <a:r>
                        <a:rPr lang="zh-CN" altLang="en-US" sz="3500" dirty="0" smtClean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预测的内容</a:t>
                      </a:r>
                      <a:endParaRPr lang="zh-CN" altLang="en-US" sz="35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</a:tr>
              <a:tr h="1297152">
                <a:tc>
                  <a:txBody>
                    <a:bodyPr/>
                    <a:lstStyle/>
                    <a:p>
                      <a:endParaRPr lang="zh-CN" altLang="en-US" sz="35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5963" y="3435350"/>
            <a:ext cx="2663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hangingPunct="0"/>
            <a:r>
              <a:rPr lang="zh-CN" altLang="en-US" sz="2400" b="1">
                <a:latin typeface="宋体" charset="-122"/>
              </a:rPr>
              <a:t>   一定是这根漏刮的胡子发生了什么事情！</a:t>
            </a:r>
          </a:p>
        </p:txBody>
      </p:sp>
      <p:sp>
        <p:nvSpPr>
          <p:cNvPr id="8" name="右箭头 7"/>
          <p:cNvSpPr/>
          <p:nvPr/>
        </p:nvSpPr>
        <p:spPr>
          <a:xfrm>
            <a:off x="4716463" y="4011613"/>
            <a:ext cx="647700" cy="360362"/>
          </a:xfrm>
          <a:prstGeom prst="rightArrow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09245" hangingPunct="0">
              <a:defRPr/>
            </a:pPr>
            <a:endParaRPr lang="zh-CN" altLang="en-US">
              <a:sym typeface="Gill Sans" charset="0"/>
            </a:endParaRPr>
          </a:p>
        </p:txBody>
      </p:sp>
      <p:sp>
        <p:nvSpPr>
          <p:cNvPr id="34830" name="矩形 9"/>
          <p:cNvSpPr>
            <a:spLocks noChangeArrowheads="1"/>
          </p:cNvSpPr>
          <p:nvPr/>
        </p:nvSpPr>
        <p:spPr bwMode="auto">
          <a:xfrm>
            <a:off x="468313" y="3795713"/>
            <a:ext cx="16557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hangingPunct="0"/>
            <a:r>
              <a:rPr lang="zh-CN" altLang="en-US" sz="2400" b="1">
                <a:latin typeface="宋体" charset="-122"/>
              </a:rPr>
              <a:t> 漏刮了一根胡子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 txBox="1">
            <a:spLocks noGrp="1"/>
          </p:cNvSpPr>
          <p:nvPr/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defTabSz="309245">
              <a:defRPr/>
            </a:pPr>
            <a:fld id="{97AC95F9-7CC4-45F6-B26A-99F4DD3EA334}" type="slidenum">
              <a:rPr lang="zh-CN" altLang="en-US"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MS PGothic" panose="020B0600070205080204" charset="-128"/>
                <a:cs typeface="MS PGothic" panose="020B0600070205080204" charset="-128"/>
                <a:sym typeface="Gill Sans" charset="0"/>
              </a:rPr>
              <a:pPr algn="r" defTabSz="309245">
                <a:defRPr/>
              </a:pPr>
              <a:t>8</a:t>
            </a:fld>
            <a:endParaRPr lang="zh-CN" altLang="en-US" sz="1200" dirty="0">
              <a:solidFill>
                <a:schemeClr val="tx1">
                  <a:tint val="75000"/>
                </a:schemeClr>
              </a:solidFill>
              <a:latin typeface="Arial" panose="020B0604020202020204" pitchFamily="34" charset="0"/>
              <a:ea typeface="MS PGothic" panose="020B0600070205080204" charset="-128"/>
              <a:cs typeface="MS PGothic" panose="020B0600070205080204" charset="-128"/>
              <a:sym typeface="Gill Sans" charset="0"/>
            </a:endParaRPr>
          </a:p>
        </p:txBody>
      </p:sp>
      <p:sp>
        <p:nvSpPr>
          <p:cNvPr id="87043" name="矩形 1"/>
          <p:cNvSpPr>
            <a:spLocks noChangeArrowheads="1"/>
          </p:cNvSpPr>
          <p:nvPr/>
        </p:nvSpPr>
        <p:spPr bwMode="auto">
          <a:xfrm>
            <a:off x="323850" y="987425"/>
            <a:ext cx="856932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于是，胡萝卜先生一步一步走的时候，这根胡子就在一点一点地变长。只要回头看看胡萝卜先生走了多长的路，就可以知道它的这根胡子已经长了多长了。</a:t>
            </a:r>
            <a:endParaRPr lang="en-US" altLang="zh-CN" sz="3600" b="1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7044" name="矩形 5"/>
          <p:cNvSpPr>
            <a:spLocks noChangeArrowheads="1"/>
          </p:cNvSpPr>
          <p:nvPr/>
        </p:nvSpPr>
        <p:spPr bwMode="auto">
          <a:xfrm>
            <a:off x="539750" y="1058863"/>
            <a:ext cx="557213" cy="53975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zh-CN" altLang="en-US" sz="2900" b="1">
                <a:solidFill>
                  <a:srgbClr val="0000FF"/>
                </a:solidFill>
                <a:ea typeface="MS PGothic" pitchFamily="34" charset="-128"/>
              </a:rPr>
              <a:t>③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C2D16F-AF73-4858-86C5-0582DE686149}" type="slidenum">
              <a:rPr lang="zh-CN" altLang="en-US"/>
              <a:pPr>
                <a:defRPr/>
              </a:pPr>
              <a:t>9</a:t>
            </a:fld>
            <a:endParaRPr lang="zh-CN" altLang="en-US" dirty="0"/>
          </a:p>
        </p:txBody>
      </p:sp>
      <p:sp>
        <p:nvSpPr>
          <p:cNvPr id="35842" name="矩形 1"/>
          <p:cNvSpPr>
            <a:spLocks noChangeArrowheads="1"/>
          </p:cNvSpPr>
          <p:nvPr/>
        </p:nvSpPr>
        <p:spPr bwMode="auto">
          <a:xfrm>
            <a:off x="323850" y="987425"/>
            <a:ext cx="856932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    于是，</a:t>
            </a:r>
            <a:r>
              <a:rPr lang="zh-CN" altLang="en-US" sz="3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胡萝卜先生</a:t>
            </a:r>
            <a:r>
              <a:rPr lang="zh-CN" altLang="en-US" sz="36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一步一步</a:t>
            </a:r>
            <a:r>
              <a:rPr lang="zh-CN" altLang="en-US" sz="3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走的时候，这根胡子就在</a:t>
            </a:r>
            <a:r>
              <a:rPr lang="zh-CN" altLang="en-US" sz="36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一点一点</a:t>
            </a:r>
            <a:r>
              <a:rPr lang="zh-CN" altLang="en-US" sz="3600" b="1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地变长</a:t>
            </a:r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。只要回头看看胡萝卜先生</a:t>
            </a:r>
            <a:r>
              <a:rPr lang="zh-CN" altLang="en-US" sz="36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走了多长的路</a:t>
            </a:r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，就可以知道它的这根胡子已经</a:t>
            </a:r>
            <a:r>
              <a:rPr lang="zh-CN" altLang="en-US" sz="36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长了多长</a:t>
            </a:r>
            <a:r>
              <a:rPr lang="zh-CN" altLang="en-US" sz="3600" b="1">
                <a:latin typeface="楷体" pitchFamily="49" charset="-122"/>
                <a:ea typeface="楷体" pitchFamily="49" charset="-122"/>
              </a:rPr>
              <a:t>了。</a:t>
            </a:r>
            <a:endParaRPr lang="en-US" altLang="zh-CN" sz="3600" b="1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5843" name="矩形 5"/>
          <p:cNvSpPr>
            <a:spLocks noChangeArrowheads="1"/>
          </p:cNvSpPr>
          <p:nvPr/>
        </p:nvSpPr>
        <p:spPr bwMode="auto">
          <a:xfrm>
            <a:off x="539750" y="1058863"/>
            <a:ext cx="557213" cy="53975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hangingPunct="0"/>
            <a:r>
              <a:rPr lang="zh-CN" altLang="en-US" sz="2900" b="1">
                <a:solidFill>
                  <a:srgbClr val="0000FF"/>
                </a:solidFill>
                <a:ea typeface="MS PGothic" pitchFamily="34" charset="-128"/>
              </a:rPr>
              <a:t>③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龙腾四海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龙腾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745</TotalTime>
  <Words>1560</Words>
  <Application>Microsoft Office PowerPoint</Application>
  <PresentationFormat>全屏显示(16:9)</PresentationFormat>
  <Paragraphs>81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演示文稿设计模板</vt:lpstr>
      </vt:variant>
      <vt:variant>
        <vt:i4>25</vt:i4>
      </vt:variant>
      <vt:variant>
        <vt:lpstr>幻灯片标题</vt:lpstr>
      </vt:variant>
      <vt:variant>
        <vt:i4>26</vt:i4>
      </vt:variant>
    </vt:vector>
  </HeadingPairs>
  <TitlesOfParts>
    <vt:vector size="65" baseType="lpstr">
      <vt:lpstr>Gill Sans</vt:lpstr>
      <vt:lpstr>宋体</vt:lpstr>
      <vt:lpstr>Arial</vt:lpstr>
      <vt:lpstr>Maiandra GD</vt:lpstr>
      <vt:lpstr>Cambria</vt:lpstr>
      <vt:lpstr>Wingdings 2</vt:lpstr>
      <vt:lpstr>Lucida Grande</vt:lpstr>
      <vt:lpstr>MS PGothic</vt:lpstr>
      <vt:lpstr>华文楷体</vt:lpstr>
      <vt:lpstr>楷体</vt:lpstr>
      <vt:lpstr>Calibri</vt:lpstr>
      <vt:lpstr>Times New Roman</vt:lpstr>
      <vt:lpstr>黑体</vt:lpstr>
      <vt:lpstr>隶书</vt:lpstr>
      <vt:lpstr>龙腾四海</vt:lpstr>
      <vt:lpstr>龙腾四海</vt:lpstr>
      <vt:lpstr>龙腾四海</vt:lpstr>
      <vt:lpstr>龙腾四海</vt:lpstr>
      <vt:lpstr>龙腾四海</vt:lpstr>
      <vt:lpstr>龙腾四海</vt:lpstr>
      <vt:lpstr>龙腾四海</vt:lpstr>
      <vt:lpstr>龙腾四海</vt:lpstr>
      <vt:lpstr>龙腾四海</vt:lpstr>
      <vt:lpstr>龙腾四海</vt:lpstr>
      <vt:lpstr>龙腾四海</vt:lpstr>
      <vt:lpstr>龙腾四海</vt:lpstr>
      <vt:lpstr>龙腾四海</vt:lpstr>
      <vt:lpstr>龙腾四海</vt:lpstr>
      <vt:lpstr>龙腾四海</vt:lpstr>
      <vt:lpstr>龙腾四海</vt:lpstr>
      <vt:lpstr>龙腾四海</vt:lpstr>
      <vt:lpstr>龙腾四海</vt:lpstr>
      <vt:lpstr>龙腾四海</vt:lpstr>
      <vt:lpstr>龙腾四海</vt:lpstr>
      <vt:lpstr>龙腾四海</vt:lpstr>
      <vt:lpstr>龙腾四海</vt:lpstr>
      <vt:lpstr>龙腾四海</vt:lpstr>
      <vt:lpstr>龙腾四海</vt:lpstr>
      <vt:lpstr>龙腾四海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蓝色星空模板</dc:title>
  <dc:creator>第一PPT模板网：www.1ppt.com</dc:creator>
  <cp:keywords>第一PPT模板网：www.1ppt.com</cp:keywords>
  <cp:lastModifiedBy>User</cp:lastModifiedBy>
  <cp:revision>2626</cp:revision>
  <dcterms:created xsi:type="dcterms:W3CDTF">2017-12-09T07:04:00Z</dcterms:created>
  <dcterms:modified xsi:type="dcterms:W3CDTF">2019-10-13T09:25:37Z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