
<file path=[Content_Types].xml><?xml version="1.0" encoding="utf-8"?>
<Types xmlns="http://schemas.openxmlformats.org/package/2006/content-types">
  <Default Extension="wav" ContentType="audio/x-wav"/>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 id="2147483674" r:id="rId4"/>
    <p:sldMasterId id="2147483687" r:id="rId5"/>
  </p:sldMasterIdLst>
  <p:notesMasterIdLst>
    <p:notesMasterId r:id="rId36"/>
  </p:notesMasterIdLst>
  <p:sldIdLst>
    <p:sldId id="267" r:id="rId6"/>
    <p:sldId id="370" r:id="rId7"/>
    <p:sldId id="526" r:id="rId8"/>
    <p:sldId id="527" r:id="rId9"/>
    <p:sldId id="434" r:id="rId10"/>
    <p:sldId id="818" r:id="rId11"/>
    <p:sldId id="372" r:id="rId12"/>
    <p:sldId id="721" r:id="rId13"/>
    <p:sldId id="782" r:id="rId14"/>
    <p:sldId id="722" r:id="rId15"/>
    <p:sldId id="680" r:id="rId16"/>
    <p:sldId id="681" r:id="rId17"/>
    <p:sldId id="465" r:id="rId18"/>
    <p:sldId id="643" r:id="rId19"/>
    <p:sldId id="563" r:id="rId20"/>
    <p:sldId id="469" r:id="rId21"/>
    <p:sldId id="724" r:id="rId22"/>
    <p:sldId id="735" r:id="rId23"/>
    <p:sldId id="736" r:id="rId24"/>
    <p:sldId id="728" r:id="rId25"/>
    <p:sldId id="729" r:id="rId26"/>
    <p:sldId id="730" r:id="rId27"/>
    <p:sldId id="732" r:id="rId28"/>
    <p:sldId id="737" r:id="rId29"/>
    <p:sldId id="783" r:id="rId30"/>
    <p:sldId id="805" r:id="rId31"/>
    <p:sldId id="811" r:id="rId32"/>
    <p:sldId id="743" r:id="rId33"/>
    <p:sldId id="745" r:id="rId34"/>
    <p:sldId id="746" r:id="rId35"/>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91D3CF"/>
    <a:srgbClr val="FF0000"/>
    <a:srgbClr val="FFFFFF"/>
    <a:srgbClr val="FF0066"/>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90" autoAdjust="0"/>
    <p:restoredTop sz="94660"/>
  </p:normalViewPr>
  <p:slideViewPr>
    <p:cSldViewPr>
      <p:cViewPr>
        <p:scale>
          <a:sx n="75" d="100"/>
          <a:sy n="75" d="100"/>
        </p:scale>
        <p:origin x="-2898" y="-942"/>
      </p:cViewPr>
      <p:guideLst>
        <p:guide orient="horz" pos="2132"/>
        <p:guide pos="2796"/>
      </p:guideLst>
    </p:cSldViewPr>
  </p:slideViewPr>
  <p:notesTextViewPr>
    <p:cViewPr>
      <p:scale>
        <a:sx n="100" d="100"/>
        <a:sy n="100" d="100"/>
      </p:scale>
      <p:origin x="0" y="0"/>
    </p:cViewPr>
  </p:notesTextViewPr>
  <p:gridSpacing cx="72004" cy="72004"/>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页眉占位符 40961"/>
          <p:cNvSpPr>
            <a:spLocks noGrp="1"/>
          </p:cNvSpPr>
          <p:nvPr>
            <p:ph type="hdr" sz="quarter"/>
          </p:nvPr>
        </p:nvSpPr>
        <p:spPr>
          <a:xfrm>
            <a:off x="0" y="0"/>
            <a:ext cx="2971800" cy="457200"/>
          </a:xfrm>
          <a:prstGeom prst="rect">
            <a:avLst/>
          </a:prstGeom>
          <a:noFill/>
          <a:ln w="9525">
            <a:noFill/>
          </a:ln>
        </p:spPr>
        <p:txBody>
          <a:bodyPr/>
          <a:lstStyle>
            <a:lvl1pPr>
              <a:defRPr sz="1200" noProof="1">
                <a:latin typeface="Arial" panose="020B0604020202020204" pitchFamily="34" charset="0"/>
                <a:ea typeface="宋体" panose="02010600030101010101" pitchFamily="2" charset="-122"/>
              </a:defRPr>
            </a:lvl1pPr>
          </a:lstStyle>
          <a:p>
            <a:pPr>
              <a:defRPr/>
            </a:pPr>
            <a:endParaRPr lang="zh-CN" altLang="en-US"/>
          </a:p>
        </p:txBody>
      </p:sp>
      <p:sp>
        <p:nvSpPr>
          <p:cNvPr id="40963" name="日期占位符 40962"/>
          <p:cNvSpPr>
            <a:spLocks noGrp="1"/>
          </p:cNvSpPr>
          <p:nvPr>
            <p:ph type="dt" idx="1"/>
          </p:nvPr>
        </p:nvSpPr>
        <p:spPr>
          <a:xfrm>
            <a:off x="3884613" y="0"/>
            <a:ext cx="2971800" cy="457200"/>
          </a:xfrm>
          <a:prstGeom prst="rect">
            <a:avLst/>
          </a:prstGeom>
          <a:noFill/>
          <a:ln w="9525">
            <a:noFill/>
          </a:ln>
        </p:spPr>
        <p:txBody>
          <a:bodyPr/>
          <a:lstStyle>
            <a:lvl1pPr algn="r">
              <a:defRPr sz="1200" noProof="1">
                <a:latin typeface="Arial" panose="020B0604020202020204" pitchFamily="34" charset="0"/>
                <a:ea typeface="宋体" panose="02010600030101010101" pitchFamily="2" charset="-122"/>
              </a:defRPr>
            </a:lvl1pPr>
          </a:lstStyle>
          <a:p>
            <a:pPr>
              <a:defRPr/>
            </a:pPr>
            <a:endParaRPr lang="zh-CN" altLang="en-US"/>
          </a:p>
        </p:txBody>
      </p:sp>
      <p:sp>
        <p:nvSpPr>
          <p:cNvPr id="54276" name="幻灯片图像占位符 40963"/>
          <p:cNvSpPr>
            <a:spLocks noGrp="1" noRot="1" noTextEdit="1"/>
          </p:cNvSpPr>
          <p:nvPr>
            <p:ph type="sldImg"/>
          </p:nvPr>
        </p:nvSpPr>
        <p:spPr bwMode="auto">
          <a:xfrm>
            <a:off x="1143000" y="685800"/>
            <a:ext cx="4572000" cy="3429000"/>
          </a:xfrm>
          <a:prstGeom prst="rect">
            <a:avLst/>
          </a:prstGeom>
          <a:noFill/>
          <a:ln w="9525">
            <a:solidFill>
              <a:srgbClr val="000000"/>
            </a:solidFill>
            <a:miter lim="800000"/>
          </a:ln>
        </p:spPr>
      </p:sp>
      <p:sp>
        <p:nvSpPr>
          <p:cNvPr id="68613" name="文本占位符 40964"/>
          <p:cNvSpPr>
            <a:spLocks noGrp="1"/>
          </p:cNvSpPr>
          <p:nvPr>
            <p:ph type="body" sz="quarter"/>
          </p:nvPr>
        </p:nvSpPr>
        <p:spPr>
          <a:xfrm>
            <a:off x="685800" y="4343400"/>
            <a:ext cx="5486400" cy="4114800"/>
          </a:xfrm>
          <a:prstGeom prst="rect">
            <a:avLst/>
          </a:prstGeom>
          <a:noFill/>
          <a:ln w="9525">
            <a:noFill/>
          </a:ln>
        </p:spPr>
        <p:txBody>
          <a:bodyPr anchor="t"/>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40966" name="页脚占位符 40965"/>
          <p:cNvSpPr>
            <a:spLocks noGrp="1"/>
          </p:cNvSpPr>
          <p:nvPr>
            <p:ph type="ftr" sz="quarter" idx="4"/>
          </p:nvPr>
        </p:nvSpPr>
        <p:spPr>
          <a:xfrm>
            <a:off x="0" y="8685213"/>
            <a:ext cx="2971800" cy="457200"/>
          </a:xfrm>
          <a:prstGeom prst="rect">
            <a:avLst/>
          </a:prstGeom>
          <a:noFill/>
          <a:ln w="9525">
            <a:noFill/>
          </a:ln>
        </p:spPr>
        <p:txBody>
          <a:bodyPr anchor="b"/>
          <a:lstStyle>
            <a:lvl1pPr>
              <a:defRPr sz="1200" noProof="1">
                <a:latin typeface="Arial" panose="020B0604020202020204" pitchFamily="34" charset="0"/>
                <a:ea typeface="宋体" panose="02010600030101010101" pitchFamily="2" charset="-122"/>
              </a:defRPr>
            </a:lvl1pPr>
          </a:lstStyle>
          <a:p>
            <a:pPr>
              <a:defRPr/>
            </a:pPr>
            <a:endParaRPr lang="zh-CN" altLang="en-US"/>
          </a:p>
        </p:txBody>
      </p:sp>
      <p:sp>
        <p:nvSpPr>
          <p:cNvPr id="40967" name="灯片编号占位符 40966"/>
          <p:cNvSpPr>
            <a:spLocks noGrp="1"/>
          </p:cNvSpPr>
          <p:nvPr>
            <p:ph type="sldNum" sz="quarter" idx="5"/>
          </p:nvPr>
        </p:nvSpPr>
        <p:spPr>
          <a:xfrm>
            <a:off x="3884613" y="8685213"/>
            <a:ext cx="2971800" cy="457200"/>
          </a:xfrm>
          <a:prstGeom prst="rect">
            <a:avLst/>
          </a:prstGeom>
          <a:noFill/>
          <a:ln w="9525">
            <a:noFill/>
          </a:ln>
        </p:spPr>
        <p:txBody>
          <a:bodyPr anchor="b"/>
          <a:lstStyle>
            <a:lvl1pPr algn="r">
              <a:defRPr sz="1200" noProof="1">
                <a:latin typeface="Arial" panose="020B0604020202020204" pitchFamily="34" charset="0"/>
                <a:ea typeface="宋体" panose="02010600030101010101" pitchFamily="2" charset="-122"/>
              </a:defRPr>
            </a:lvl1pPr>
          </a:lstStyle>
          <a:p>
            <a:pPr>
              <a:defRPr/>
            </a:pPr>
            <a:fld id="{F8ADE6F1-8788-4903-84C3-37549AE29B55}"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1pPr>
    <a:lvl2pPr marL="457200" lvl="1"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2pPr>
    <a:lvl3pPr marL="914400" lvl="2"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3pPr>
    <a:lvl4pPr marL="1371600" lvl="3"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4pPr>
    <a:lvl5pPr marL="1828800" lvl="4" algn="l" rtl="0" eaLnBrk="0" fontAlgn="base" hangingPunct="0">
      <a:spcBef>
        <a:spcPct val="30000"/>
      </a:spcBef>
      <a:spcAft>
        <a:spcPct val="0"/>
      </a:spcAft>
      <a:defRPr sz="1200" kern="120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71B372C-BD69-47E9-A7AB-D802F8B2A26B}"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BF1F5DC-FB10-471D-80B0-F324ED20E5D8}"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DDD229E-2A7D-43BA-A929-A689515978E3}"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1027"/>
          <p:cNvSpPr>
            <a:spLocks noGrp="1"/>
          </p:cNvSpPr>
          <p:nvPr>
            <p:ph type="dt" sz="half" idx="10"/>
          </p:nvPr>
        </p:nvSpPr>
        <p:spPr/>
        <p:txBody>
          <a:bodyPr/>
          <a:lstStyle>
            <a:lvl1pPr>
              <a:defRPr/>
            </a:lvl1pPr>
          </a:lstStyle>
          <a:p>
            <a:pPr>
              <a:defRPr/>
            </a:pPr>
            <a:fld id="{F30EED3C-F88F-4E71-ACCE-C4B65CAD1CCC}" type="datetime1">
              <a:rPr lang="zh-CN" altLang="en-US"/>
            </a:fld>
            <a:endParaRPr lang="zh-CN" altLang="en-US"/>
          </a:p>
        </p:txBody>
      </p:sp>
      <p:sp>
        <p:nvSpPr>
          <p:cNvPr id="4" name="页脚占位符 1028"/>
          <p:cNvSpPr>
            <a:spLocks noGrp="1"/>
          </p:cNvSpPr>
          <p:nvPr>
            <p:ph type="ftr" sz="quarter" idx="11"/>
          </p:nvPr>
        </p:nvSpPr>
        <p:spPr/>
        <p:txBody>
          <a:bodyPr/>
          <a:lstStyle>
            <a:lvl1pPr>
              <a:defRPr/>
            </a:lvl1pPr>
          </a:lstStyle>
          <a:p>
            <a:pPr>
              <a:defRPr/>
            </a:pPr>
            <a:endParaRPr lang="zh-CN" altLang="en-US"/>
          </a:p>
        </p:txBody>
      </p:sp>
      <p:sp>
        <p:nvSpPr>
          <p:cNvPr id="5" name="灯片编号占位符 1029"/>
          <p:cNvSpPr>
            <a:spLocks noGrp="1"/>
          </p:cNvSpPr>
          <p:nvPr>
            <p:ph type="sldNum" sz="quarter" idx="12"/>
          </p:nvPr>
        </p:nvSpPr>
        <p:spPr/>
        <p:txBody>
          <a:bodyPr/>
          <a:lstStyle>
            <a:lvl1pPr>
              <a:defRPr/>
            </a:lvl1pPr>
          </a:lstStyle>
          <a:p>
            <a:pPr>
              <a:defRPr/>
            </a:pPr>
            <a:fld id="{84707D6E-1512-4BEF-9392-995F30D86315}"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B04A454-16AE-4B1C-9DC8-A1628DD6391E}"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443B102-C207-42E1-ACFF-6CE72C9F171F}"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67F9A4C-6993-4D6C-9052-6FB0B8E3AC4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5EA25A9-1599-416C-8398-784B28A74198}"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vl1pPr>
          </a:lstStyle>
          <a:p>
            <a:pPr>
              <a:defRPr/>
            </a:pPr>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A79DFC8D-F37F-48B2-B343-AB7ED9F38F28}"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pPr>
              <a:defRPr/>
            </a:pPr>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930FD9DB-11BF-41EC-B197-C149A629E2E0}" type="slidenum">
              <a:rPr lang="zh-CN" altLang="en-US"/>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fld id="{53D83E68-8A49-4266-8C0A-311635AA0ACF}" type="datetime1">
              <a:rPr lang="zh-CN" altLang="en-US"/>
            </a:fld>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6AAE2B58-4F3D-49DC-9BB7-81D95D1F39CF}"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6C28E13-7AB8-4C70-A90E-5ED49747E664}" type="slidenum">
              <a:rPr lang="zh-CN" altLang="en-US"/>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516EABD7-3AAA-44C4-AF64-75382DDEA2E6}" type="slidenum">
              <a:rPr lang="zh-CN" altLang="en-US"/>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04BADADB-58FE-48DB-8A83-E284A5919EC2}" type="slidenum">
              <a:rPr lang="zh-CN" altLang="en-US"/>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F340AE37-63E1-4991-845F-F955A120D03D}" type="slidenum">
              <a:rPr lang="zh-CN" altLang="en-US"/>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8F47DE-5ECB-4756-86C5-F8765624B15A}" type="slidenum">
              <a:rPr lang="zh-CN" altLang="en-US"/>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1027"/>
          <p:cNvSpPr>
            <a:spLocks noGrp="1"/>
          </p:cNvSpPr>
          <p:nvPr>
            <p:ph type="dt" sz="half" idx="10"/>
          </p:nvPr>
        </p:nvSpPr>
        <p:spPr/>
        <p:txBody>
          <a:bodyPr/>
          <a:lstStyle>
            <a:lvl1pPr>
              <a:defRPr/>
            </a:lvl1pPr>
          </a:lstStyle>
          <a:p>
            <a:pPr>
              <a:defRPr/>
            </a:pPr>
            <a:fld id="{E7918063-38D1-4E0A-B750-2CD449A2DB88}" type="datetime1">
              <a:rPr lang="zh-CN" altLang="en-US"/>
            </a:fld>
            <a:endParaRPr lang="zh-CN" altLang="en-US"/>
          </a:p>
        </p:txBody>
      </p:sp>
      <p:sp>
        <p:nvSpPr>
          <p:cNvPr id="4" name="页脚占位符 1028"/>
          <p:cNvSpPr>
            <a:spLocks noGrp="1"/>
          </p:cNvSpPr>
          <p:nvPr>
            <p:ph type="ftr" sz="quarter" idx="11"/>
          </p:nvPr>
        </p:nvSpPr>
        <p:spPr/>
        <p:txBody>
          <a:bodyPr/>
          <a:lstStyle>
            <a:lvl1pPr>
              <a:defRPr/>
            </a:lvl1pPr>
          </a:lstStyle>
          <a:p>
            <a:pPr>
              <a:defRPr/>
            </a:pPr>
            <a:endParaRPr lang="zh-CN" altLang="en-US"/>
          </a:p>
        </p:txBody>
      </p:sp>
      <p:sp>
        <p:nvSpPr>
          <p:cNvPr id="5" name="灯片编号占位符 1029"/>
          <p:cNvSpPr>
            <a:spLocks noGrp="1"/>
          </p:cNvSpPr>
          <p:nvPr>
            <p:ph type="sldNum" sz="quarter" idx="12"/>
          </p:nvPr>
        </p:nvSpPr>
        <p:spPr/>
        <p:txBody>
          <a:bodyPr/>
          <a:lstStyle>
            <a:lvl1pPr>
              <a:defRPr/>
            </a:lvl1pPr>
          </a:lstStyle>
          <a:p>
            <a:pPr>
              <a:defRPr/>
            </a:pPr>
            <a:fld id="{9558B94B-B00C-4CF7-90F4-623F4F6A24EA}" type="slidenum">
              <a:rPr lang="zh-CN" altLang="en-US"/>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049E934-842C-48F9-9B78-BB707BD87518}" type="slidenum">
              <a:rPr lang="zh-CN" altLang="en-US"/>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313EFA1-3734-4511-A719-0AA2D915D3DE}" type="slidenum">
              <a:rPr lang="zh-CN" altLang="en-US"/>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8180B40-E167-4C91-9B09-D014E71C0EFA}" type="slidenum">
              <a:rPr lang="zh-CN" altLang="en-US"/>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501B529-04FA-4855-9FBB-246472A9C26B}" type="slidenum">
              <a:rPr lang="zh-CN" altLang="en-US"/>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vl1pPr>
          </a:lstStyle>
          <a:p>
            <a:pPr>
              <a:defRPr/>
            </a:pPr>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AFA5A87A-6661-4A34-BD4D-821C8C20758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39132-1E12-418D-A093-095336C57213}" type="slidenum">
              <a:rPr lang="zh-CN" altLang="en-US"/>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pPr>
              <a:defRPr/>
            </a:pPr>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7F841B5B-E433-41C1-AE51-46B3950558D4}" type="slidenum">
              <a:rPr lang="zh-CN" altLang="en-US"/>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fld id="{16C562BF-924D-4332-A5E8-7A38BD8A6F32}" type="datetime1">
              <a:rPr lang="zh-CN" altLang="en-US"/>
            </a:fld>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E3407225-AACB-4C19-91A6-0761DFCDC257}" type="slidenum">
              <a:rPr lang="zh-CN" altLang="en-US"/>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5285DE42-0BFE-4E84-A52A-ADCB0F2B89D0}" type="slidenum">
              <a:rPr lang="zh-CN" altLang="en-US"/>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3B5A1443-840B-43E9-B996-A0DA3A5A0E48}" type="slidenum">
              <a:rPr lang="zh-CN" altLang="en-US"/>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35BE6DEB-8B2C-47B9-AA6D-EA6464553D97}" type="slidenum">
              <a:rPr lang="zh-CN" altLang="en-US"/>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3ADA92-57BB-4535-A300-ED1AAEF6009E}" type="slidenum">
              <a:rPr lang="zh-CN" altLang="en-US"/>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1027"/>
          <p:cNvSpPr>
            <a:spLocks noGrp="1"/>
          </p:cNvSpPr>
          <p:nvPr>
            <p:ph type="dt" sz="half" idx="10"/>
          </p:nvPr>
        </p:nvSpPr>
        <p:spPr/>
        <p:txBody>
          <a:bodyPr/>
          <a:lstStyle>
            <a:lvl1pPr>
              <a:defRPr/>
            </a:lvl1pPr>
          </a:lstStyle>
          <a:p>
            <a:pPr>
              <a:defRPr/>
            </a:pPr>
            <a:fld id="{04037169-5178-4931-8B77-36FC5DEC319C}" type="datetime1">
              <a:rPr lang="zh-CN" altLang="en-US"/>
            </a:fld>
            <a:endParaRPr lang="zh-CN" altLang="en-US"/>
          </a:p>
        </p:txBody>
      </p:sp>
      <p:sp>
        <p:nvSpPr>
          <p:cNvPr id="4" name="页脚占位符 1028"/>
          <p:cNvSpPr>
            <a:spLocks noGrp="1"/>
          </p:cNvSpPr>
          <p:nvPr>
            <p:ph type="ftr" sz="quarter" idx="11"/>
          </p:nvPr>
        </p:nvSpPr>
        <p:spPr/>
        <p:txBody>
          <a:bodyPr/>
          <a:lstStyle>
            <a:lvl1pPr>
              <a:defRPr/>
            </a:lvl1pPr>
          </a:lstStyle>
          <a:p>
            <a:pPr>
              <a:defRPr/>
            </a:pPr>
            <a:endParaRPr lang="zh-CN" altLang="en-US"/>
          </a:p>
        </p:txBody>
      </p:sp>
      <p:sp>
        <p:nvSpPr>
          <p:cNvPr id="5" name="灯片编号占位符 1029"/>
          <p:cNvSpPr>
            <a:spLocks noGrp="1"/>
          </p:cNvSpPr>
          <p:nvPr>
            <p:ph type="sldNum" sz="quarter" idx="12"/>
          </p:nvPr>
        </p:nvSpPr>
        <p:spPr/>
        <p:txBody>
          <a:bodyPr/>
          <a:lstStyle>
            <a:lvl1pPr>
              <a:defRPr/>
            </a:lvl1pPr>
          </a:lstStyle>
          <a:p>
            <a:pPr>
              <a:defRPr/>
            </a:pPr>
            <a:fld id="{A147410B-7964-494F-8C9E-AEB1896F8251}" type="slidenum">
              <a:rPr lang="zh-CN" altLang="en-US"/>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C655C6B-576B-4BCB-9BFA-33A203949666}" type="slidenum">
              <a:rPr lang="zh-CN" altLang="en-US"/>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9913FD4-413D-4569-A780-A5D99DD65512}" type="slidenum">
              <a:rPr lang="zh-CN" altLang="en-US"/>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A74DF7-E718-402C-92D8-329A21129ECE}"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C3DFE57B-2823-4C7B-84D0-B53B6C8C46EE}" type="slidenum">
              <a:rPr lang="zh-CN" altLang="en-US"/>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8D723BF2-0054-4779-8B33-D29B12910023}" type="slidenum">
              <a:rPr lang="zh-CN" altLang="en-US"/>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vl1pPr>
          </a:lstStyle>
          <a:p>
            <a:pPr>
              <a:defRPr/>
            </a:pPr>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D299D7B3-9EA6-464D-8F0F-BE4ABA6E30D6}" type="slidenum">
              <a:rPr lang="zh-CN" altLang="en-US"/>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pPr>
              <a:defRPr/>
            </a:pPr>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68F4F8CF-DA5E-4D52-9B14-64C9BF8E5F51}" type="slidenum">
              <a:rPr lang="zh-CN" altLang="en-US"/>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fld id="{C6F12AAD-1D69-46CE-99DE-A9CEAB6D51AC}" type="datetime1">
              <a:rPr lang="zh-CN" altLang="en-US"/>
            </a:fld>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1CBB3CDB-4337-41BE-B4DE-2B227858C4BF}" type="slidenum">
              <a:rPr lang="zh-CN" altLang="en-US"/>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BFC07D9A-E60D-4416-A660-82A3EAA05CC2}" type="slidenum">
              <a:rPr lang="zh-CN" altLang="en-US"/>
            </a:fld>
            <a:endParaRPr lang="zh-CN"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A2C856AB-E892-4C52-A76D-01FB6C53FA72}" type="slidenum">
              <a:rPr lang="zh-CN" altLang="en-US"/>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4B0F812B-DAD0-4F10-A009-C641BC2153BB}" type="slidenum">
              <a:rPr lang="zh-CN" altLang="en-US"/>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DC3C9BC-A21F-42BE-AF89-BB183C1330D8}" type="slidenum">
              <a:rPr lang="zh-CN" altLang="en-US"/>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3" name="日期占位符 1027"/>
          <p:cNvSpPr>
            <a:spLocks noGrp="1"/>
          </p:cNvSpPr>
          <p:nvPr>
            <p:ph type="dt" sz="half" idx="10"/>
          </p:nvPr>
        </p:nvSpPr>
        <p:spPr/>
        <p:txBody>
          <a:bodyPr/>
          <a:lstStyle>
            <a:lvl1pPr>
              <a:defRPr/>
            </a:lvl1pPr>
          </a:lstStyle>
          <a:p>
            <a:pPr>
              <a:defRPr/>
            </a:pPr>
            <a:fld id="{FBA2D3C5-0A39-46C9-9AA4-A6E8E34FB0EE}" type="datetime1">
              <a:rPr lang="zh-CN" altLang="en-US"/>
            </a:fld>
            <a:endParaRPr lang="zh-CN" altLang="en-US"/>
          </a:p>
        </p:txBody>
      </p:sp>
      <p:sp>
        <p:nvSpPr>
          <p:cNvPr id="4" name="页脚占位符 1028"/>
          <p:cNvSpPr>
            <a:spLocks noGrp="1"/>
          </p:cNvSpPr>
          <p:nvPr>
            <p:ph type="ftr" sz="quarter" idx="11"/>
          </p:nvPr>
        </p:nvSpPr>
        <p:spPr/>
        <p:txBody>
          <a:bodyPr/>
          <a:lstStyle>
            <a:lvl1pPr>
              <a:defRPr/>
            </a:lvl1pPr>
          </a:lstStyle>
          <a:p>
            <a:pPr>
              <a:defRPr/>
            </a:pPr>
            <a:endParaRPr lang="zh-CN" altLang="en-US"/>
          </a:p>
        </p:txBody>
      </p:sp>
      <p:sp>
        <p:nvSpPr>
          <p:cNvPr id="5" name="灯片编号占位符 1029"/>
          <p:cNvSpPr>
            <a:spLocks noGrp="1"/>
          </p:cNvSpPr>
          <p:nvPr>
            <p:ph type="sldNum" sz="quarter" idx="12"/>
          </p:nvPr>
        </p:nvSpPr>
        <p:spPr/>
        <p:txBody>
          <a:bodyPr/>
          <a:lstStyle>
            <a:lvl1pPr>
              <a:defRPr/>
            </a:lvl1pPr>
          </a:lstStyle>
          <a:p>
            <a:pPr>
              <a:defRPr/>
            </a:pPr>
            <a:fld id="{B30C0222-DD76-41A2-AFE4-8BF365681E59}"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890081" y="1778438"/>
            <a:ext cx="3655181"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692704" y="1778438"/>
            <a:ext cx="3673182"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6"/>
          <p:cNvSpPr>
            <a:spLocks noGrp="1"/>
          </p:cNvSpPr>
          <p:nvPr>
            <p:ph type="dt" sz="half" idx="10"/>
          </p:nvPr>
        </p:nvSpPr>
        <p:spPr/>
        <p:txBody>
          <a:bodyPr/>
          <a:lstStyle>
            <a:lvl1pPr>
              <a:defRPr/>
            </a:lvl1pPr>
          </a:lstStyle>
          <a:p>
            <a:pPr>
              <a:defRPr/>
            </a:pPr>
            <a:endParaRPr lang="zh-CN" altLang="en-US"/>
          </a:p>
        </p:txBody>
      </p:sp>
      <p:sp>
        <p:nvSpPr>
          <p:cNvPr id="8" name="页脚占位符 7"/>
          <p:cNvSpPr>
            <a:spLocks noGrp="1"/>
          </p:cNvSpPr>
          <p:nvPr>
            <p:ph type="ftr" sz="quarter" idx="11"/>
          </p:nvPr>
        </p:nvSpPr>
        <p:spPr/>
        <p:txBody>
          <a:bodyPr/>
          <a:lstStyle>
            <a:lvl1pPr>
              <a:defRPr/>
            </a:lvl1pPr>
          </a:lstStyle>
          <a:p>
            <a:pPr>
              <a:defRPr/>
            </a:pPr>
            <a:endParaRPr lang="zh-CN" altLang="en-US"/>
          </a:p>
        </p:txBody>
      </p:sp>
      <p:sp>
        <p:nvSpPr>
          <p:cNvPr id="9" name="灯片编号占位符 8"/>
          <p:cNvSpPr>
            <a:spLocks noGrp="1"/>
          </p:cNvSpPr>
          <p:nvPr>
            <p:ph type="sldNum" sz="quarter" idx="12"/>
          </p:nvPr>
        </p:nvSpPr>
        <p:spPr/>
        <p:txBody>
          <a:bodyPr/>
          <a:lstStyle>
            <a:lvl1pPr>
              <a:defRPr/>
            </a:lvl1pPr>
          </a:lstStyle>
          <a:p>
            <a:pPr>
              <a:defRPr/>
            </a:pPr>
            <a:fld id="{5B468F5A-DD9C-4DFB-A0F3-233935BCF34C}"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2"/>
          <p:cNvSpPr>
            <a:spLocks noGrp="1"/>
          </p:cNvSpPr>
          <p:nvPr>
            <p:ph type="dt" sz="half" idx="10"/>
          </p:nvPr>
        </p:nvSpPr>
        <p:spPr/>
        <p:txBody>
          <a:bodyPr/>
          <a:lstStyle>
            <a:lvl1pPr>
              <a:defRPr/>
            </a:lvl1pPr>
          </a:lstStyle>
          <a:p>
            <a:pPr>
              <a:defRPr/>
            </a:pPr>
            <a:endParaRPr lang="zh-CN" altLang="en-US"/>
          </a:p>
        </p:txBody>
      </p:sp>
      <p:sp>
        <p:nvSpPr>
          <p:cNvPr id="4" name="页脚占位符 3"/>
          <p:cNvSpPr>
            <a:spLocks noGrp="1"/>
          </p:cNvSpPr>
          <p:nvPr>
            <p:ph type="ftr" sz="quarter" idx="11"/>
          </p:nvPr>
        </p:nvSpPr>
        <p:spPr/>
        <p:txBody>
          <a:bodyPr/>
          <a:lstStyle>
            <a:lvl1pPr>
              <a:defRPr/>
            </a:lvl1pPr>
          </a:lstStyle>
          <a:p>
            <a:pPr>
              <a:defRPr/>
            </a:pPr>
            <a:endParaRPr lang="zh-CN" altLang="en-US"/>
          </a:p>
        </p:txBody>
      </p:sp>
      <p:sp>
        <p:nvSpPr>
          <p:cNvPr id="5" name="灯片编号占位符 4"/>
          <p:cNvSpPr>
            <a:spLocks noGrp="1"/>
          </p:cNvSpPr>
          <p:nvPr>
            <p:ph type="sldNum" sz="quarter" idx="12"/>
          </p:nvPr>
        </p:nvSpPr>
        <p:spPr/>
        <p:txBody>
          <a:bodyPr/>
          <a:lstStyle>
            <a:lvl1pPr>
              <a:defRPr/>
            </a:lvl1pPr>
          </a:lstStyle>
          <a:p>
            <a:pPr>
              <a:defRPr/>
            </a:pPr>
            <a:fld id="{0BC37F79-44C9-46D2-BD64-9663E44FB5D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fld id="{F6B9B3BD-746B-49B4-9A1C-DA69367FC0A7}" type="datetime1">
              <a:rPr lang="zh-CN" altLang="en-US"/>
            </a:fld>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CA3AF839-DC78-4C17-AC36-14051842AB53}"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95ED0FDA-E066-4E70-AB52-89E6D699A15C}"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noProof="1" smtClean="0"/>
              <a:t>单击此处编辑母版文本样式</a:t>
            </a:r>
            <a:endParaRPr lang="zh-CN" altLang="en-US" noProof="1" smtClean="0"/>
          </a:p>
        </p:txBody>
      </p:sp>
      <p:sp>
        <p:nvSpPr>
          <p:cNvPr id="5" name="日期占位符 4"/>
          <p:cNvSpPr>
            <a:spLocks noGrp="1"/>
          </p:cNvSpPr>
          <p:nvPr>
            <p:ph type="dt" sz="half" idx="10"/>
          </p:nvPr>
        </p:nvSpPr>
        <p:spPr/>
        <p:txBody>
          <a:bodyPr/>
          <a:lstStyle>
            <a:lvl1pPr>
              <a:defRPr/>
            </a:lvl1pPr>
          </a:lstStyle>
          <a:p>
            <a:pPr>
              <a:defRPr/>
            </a:pPr>
            <a:endParaRPr lang="zh-CN" altLang="en-US"/>
          </a:p>
        </p:txBody>
      </p:sp>
      <p:sp>
        <p:nvSpPr>
          <p:cNvPr id="6" name="页脚占位符 5"/>
          <p:cNvSpPr>
            <a:spLocks noGrp="1"/>
          </p:cNvSpPr>
          <p:nvPr>
            <p:ph type="ftr" sz="quarter" idx="11"/>
          </p:nvPr>
        </p:nvSpPr>
        <p:spPr/>
        <p:txBody>
          <a:bodyPr/>
          <a:lstStyle>
            <a:lvl1pPr>
              <a:defRPr/>
            </a:lvl1pPr>
          </a:lstStyle>
          <a:p>
            <a:pPr>
              <a:defRPr/>
            </a:pPr>
            <a:endParaRPr lang="zh-CN" altLang="en-US"/>
          </a:p>
        </p:txBody>
      </p:sp>
      <p:sp>
        <p:nvSpPr>
          <p:cNvPr id="7" name="灯片编号占位符 6"/>
          <p:cNvSpPr>
            <a:spLocks noGrp="1"/>
          </p:cNvSpPr>
          <p:nvPr>
            <p:ph type="sldNum" sz="quarter" idx="12"/>
          </p:nvPr>
        </p:nvSpPr>
        <p:spPr/>
        <p:txBody>
          <a:bodyPr/>
          <a:lstStyle>
            <a:lvl1pPr>
              <a:defRPr/>
            </a:lvl1pPr>
          </a:lstStyle>
          <a:p>
            <a:pPr>
              <a:defRPr/>
            </a:pPr>
            <a:fld id="{24AFAD75-7A94-4953-BAD4-B87F7592EED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4" Type="http://schemas.openxmlformats.org/officeDocument/2006/relationships/theme" Target="../theme/theme2.xml"/><Relationship Id="rId13" Type="http://schemas.openxmlformats.org/officeDocument/2006/relationships/image" Target="../media/image1.jpeg"/><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3.xml"/><Relationship Id="rId8" Type="http://schemas.openxmlformats.org/officeDocument/2006/relationships/slideLayout" Target="../slideLayouts/slideLayout32.xml"/><Relationship Id="rId7" Type="http://schemas.openxmlformats.org/officeDocument/2006/relationships/slideLayout" Target="../slideLayouts/slideLayout31.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3" Type="http://schemas.openxmlformats.org/officeDocument/2006/relationships/slideLayout" Target="../slideLayouts/slideLayout27.xml"/><Relationship Id="rId2" Type="http://schemas.openxmlformats.org/officeDocument/2006/relationships/slideLayout" Target="../slideLayouts/slideLayout26.xml"/><Relationship Id="rId14" Type="http://schemas.openxmlformats.org/officeDocument/2006/relationships/theme" Target="../theme/theme3.xml"/><Relationship Id="rId13" Type="http://schemas.openxmlformats.org/officeDocument/2006/relationships/image" Target="../media/image1.jpeg"/><Relationship Id="rId12" Type="http://schemas.openxmlformats.org/officeDocument/2006/relationships/slideLayout" Target="../slideLayouts/slideLayout36.xml"/><Relationship Id="rId11" Type="http://schemas.openxmlformats.org/officeDocument/2006/relationships/slideLayout" Target="../slideLayouts/slideLayout35.xml"/><Relationship Id="rId10" Type="http://schemas.openxmlformats.org/officeDocument/2006/relationships/slideLayout" Target="../slideLayouts/slideLayout34.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 Type="http://schemas.openxmlformats.org/officeDocument/2006/relationships/slideLayout" Target="../slideLayouts/slideLayout38.xml"/><Relationship Id="rId14" Type="http://schemas.openxmlformats.org/officeDocument/2006/relationships/theme" Target="../theme/theme4.xml"/><Relationship Id="rId13" Type="http://schemas.openxmlformats.org/officeDocument/2006/relationships/image" Target="../media/image1.jpeg"/><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1026"/>
          <p:cNvSpPr>
            <a:spLocks noGrp="1"/>
          </p:cNvSpPr>
          <p:nvPr>
            <p:ph type="body"/>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buFontTx/>
              <a:defRPr sz="1400" noProof="1">
                <a:latin typeface="Arial" panose="020B0604020202020204" pitchFamily="34" charset="0"/>
                <a:ea typeface="宋体" panose="02010600030101010101" pitchFamily="2" charset="-122"/>
              </a:defRPr>
            </a:lvl1pPr>
          </a:lstStyle>
          <a:p>
            <a:pPr>
              <a:defRPr/>
            </a:pPr>
            <a:fld id="{6F340692-55C1-45E1-BA69-A97325214515}" type="datetime1">
              <a:rPr lang="zh-CN" altLang="en-US"/>
            </a:fld>
            <a:endParaRPr lang="zh-CN" altLang="en-US"/>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buFontTx/>
              <a:defRPr sz="1400" noProof="1">
                <a:latin typeface="Arial" panose="020B0604020202020204" pitchFamily="34" charset="0"/>
                <a:ea typeface="宋体" panose="02010600030101010101" pitchFamily="2" charset="-122"/>
              </a:defRPr>
            </a:lvl1pPr>
          </a:lstStyle>
          <a:p>
            <a:pPr>
              <a:defRPr/>
            </a:pPr>
            <a:endParaRPr lang="zh-CN" altLang="en-US"/>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buFontTx/>
              <a:defRPr sz="1400" noProof="1">
                <a:latin typeface="Arial" panose="020B0604020202020204" pitchFamily="34" charset="0"/>
                <a:ea typeface="宋体" panose="02010600030101010101" pitchFamily="2" charset="-122"/>
              </a:defRPr>
            </a:lvl1pPr>
          </a:lstStyle>
          <a:p>
            <a:pPr>
              <a:defRPr/>
            </a:pPr>
            <a:fld id="{1C3784F0-1E03-47BF-B872-BA66A36BA94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338" name="标题 1025"/>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4339" name="文本占位符 1026"/>
          <p:cNvSpPr>
            <a:spLocks noGrp="1"/>
          </p:cNvSpPr>
          <p:nvPr>
            <p:ph type="body"/>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buFontTx/>
              <a:defRPr sz="1400" noProof="1">
                <a:latin typeface="Arial" panose="020B0604020202020204" pitchFamily="34" charset="0"/>
                <a:ea typeface="宋体" panose="02010600030101010101" pitchFamily="2" charset="-122"/>
              </a:defRPr>
            </a:lvl1pPr>
          </a:lstStyle>
          <a:p>
            <a:pPr>
              <a:defRPr/>
            </a:pPr>
            <a:fld id="{BF360807-B369-4B8C-88CB-FC4BFF65866D}" type="datetime1">
              <a:rPr lang="zh-CN" altLang="en-US"/>
            </a:fld>
            <a:endParaRPr lang="zh-CN" altLang="en-US"/>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buFontTx/>
              <a:defRPr sz="1400" noProof="1">
                <a:latin typeface="Arial" panose="020B0604020202020204" pitchFamily="34" charset="0"/>
                <a:ea typeface="宋体" panose="02010600030101010101" pitchFamily="2" charset="-122"/>
              </a:defRPr>
            </a:lvl1pPr>
          </a:lstStyle>
          <a:p>
            <a:pPr>
              <a:defRPr/>
            </a:pPr>
            <a:endParaRPr lang="zh-CN" altLang="en-US"/>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buFontTx/>
              <a:defRPr sz="1400" noProof="1">
                <a:latin typeface="Arial" panose="020B0604020202020204" pitchFamily="34" charset="0"/>
                <a:ea typeface="宋体" panose="02010600030101010101" pitchFamily="2" charset="-122"/>
              </a:defRPr>
            </a:lvl1pPr>
          </a:lstStyle>
          <a:p>
            <a:pPr>
              <a:defRPr/>
            </a:pPr>
            <a:fld id="{32D3FAC3-D734-4A1B-9EFB-C4A268AA9FB6}"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650" name="标题 1025"/>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27651" name="文本占位符 1026"/>
          <p:cNvSpPr>
            <a:spLocks noGrp="1"/>
          </p:cNvSpPr>
          <p:nvPr>
            <p:ph type="body"/>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buFontTx/>
              <a:defRPr sz="1400" noProof="1">
                <a:latin typeface="Arial" panose="020B0604020202020204" pitchFamily="34" charset="0"/>
                <a:ea typeface="宋体" panose="02010600030101010101" pitchFamily="2" charset="-122"/>
              </a:defRPr>
            </a:lvl1pPr>
          </a:lstStyle>
          <a:p>
            <a:pPr>
              <a:defRPr/>
            </a:pPr>
            <a:fld id="{0B48CB2B-5B1F-4F1A-A254-765300F8E931}" type="datetime1">
              <a:rPr lang="zh-CN" altLang="en-US"/>
            </a:fld>
            <a:endParaRPr lang="zh-CN" altLang="en-US"/>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buFontTx/>
              <a:defRPr sz="1400" noProof="1">
                <a:latin typeface="Arial" panose="020B0604020202020204" pitchFamily="34" charset="0"/>
                <a:ea typeface="宋体" panose="02010600030101010101" pitchFamily="2" charset="-122"/>
              </a:defRPr>
            </a:lvl1pPr>
          </a:lstStyle>
          <a:p>
            <a:pPr>
              <a:defRPr/>
            </a:pPr>
            <a:endParaRPr lang="zh-CN" altLang="en-US"/>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buFontTx/>
              <a:defRPr sz="1400" noProof="1">
                <a:latin typeface="Arial" panose="020B0604020202020204" pitchFamily="34" charset="0"/>
                <a:ea typeface="宋体" panose="02010600030101010101" pitchFamily="2" charset="-122"/>
              </a:defRPr>
            </a:lvl1pPr>
          </a:lstStyle>
          <a:p>
            <a:pPr>
              <a:defRPr/>
            </a:pPr>
            <a:fld id="{8AD7E70E-8771-4B25-ADD0-25F5BC09CF77}"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62" name="标题 1025"/>
          <p:cNvSpPr>
            <a:spLocks noGrp="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40963" name="文本占位符 1026"/>
          <p:cNvSpPr>
            <a:spLocks noGrp="1"/>
          </p:cNvSpPr>
          <p:nvPr>
            <p:ph type="body"/>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1028" name="日期占位符 1027"/>
          <p:cNvSpPr>
            <a:spLocks noGrp="1"/>
          </p:cNvSpPr>
          <p:nvPr>
            <p:ph type="dt" sz="half" idx="2"/>
          </p:nvPr>
        </p:nvSpPr>
        <p:spPr>
          <a:xfrm>
            <a:off x="457200" y="6245225"/>
            <a:ext cx="2133600" cy="476250"/>
          </a:xfrm>
          <a:prstGeom prst="rect">
            <a:avLst/>
          </a:prstGeom>
          <a:noFill/>
          <a:ln w="9525">
            <a:noFill/>
          </a:ln>
        </p:spPr>
        <p:txBody>
          <a:bodyPr/>
          <a:lstStyle>
            <a:lvl1pPr>
              <a:buFontTx/>
              <a:defRPr sz="1400" noProof="1">
                <a:latin typeface="Arial" panose="020B0604020202020204" pitchFamily="34" charset="0"/>
                <a:ea typeface="宋体" panose="02010600030101010101" pitchFamily="2" charset="-122"/>
              </a:defRPr>
            </a:lvl1pPr>
          </a:lstStyle>
          <a:p>
            <a:pPr>
              <a:defRPr/>
            </a:pPr>
            <a:fld id="{97BDDE24-EDA5-4F05-8BA8-322F8A2E959E}" type="datetime1">
              <a:rPr lang="zh-CN" altLang="en-US"/>
            </a:fld>
            <a:endParaRPr lang="zh-CN" altLang="en-US"/>
          </a:p>
        </p:txBody>
      </p:sp>
      <p:sp>
        <p:nvSpPr>
          <p:cNvPr id="1029" name="页脚占位符 1028"/>
          <p:cNvSpPr>
            <a:spLocks noGrp="1"/>
          </p:cNvSpPr>
          <p:nvPr>
            <p:ph type="ftr" sz="quarter" idx="3"/>
          </p:nvPr>
        </p:nvSpPr>
        <p:spPr>
          <a:xfrm>
            <a:off x="3124200" y="6245225"/>
            <a:ext cx="2895600" cy="476250"/>
          </a:xfrm>
          <a:prstGeom prst="rect">
            <a:avLst/>
          </a:prstGeom>
          <a:noFill/>
          <a:ln w="9525">
            <a:noFill/>
          </a:ln>
        </p:spPr>
        <p:txBody>
          <a:bodyPr/>
          <a:lstStyle>
            <a:lvl1pPr algn="ctr">
              <a:buFontTx/>
              <a:defRPr sz="1400" noProof="1">
                <a:latin typeface="Arial" panose="020B0604020202020204" pitchFamily="34" charset="0"/>
                <a:ea typeface="宋体" panose="02010600030101010101" pitchFamily="2" charset="-122"/>
              </a:defRPr>
            </a:lvl1pPr>
          </a:lstStyle>
          <a:p>
            <a:pPr>
              <a:defRPr/>
            </a:pPr>
            <a:endParaRPr lang="zh-CN" altLang="en-US"/>
          </a:p>
        </p:txBody>
      </p:sp>
      <p:sp>
        <p:nvSpPr>
          <p:cNvPr id="1030" name="灯片编号占位符 1029"/>
          <p:cNvSpPr>
            <a:spLocks noGrp="1"/>
          </p:cNvSpPr>
          <p:nvPr>
            <p:ph type="sldNum" sz="quarter" idx="4"/>
          </p:nvPr>
        </p:nvSpPr>
        <p:spPr>
          <a:xfrm>
            <a:off x="6553200" y="6245225"/>
            <a:ext cx="2133600" cy="476250"/>
          </a:xfrm>
          <a:prstGeom prst="rect">
            <a:avLst/>
          </a:prstGeom>
          <a:noFill/>
          <a:ln w="9525">
            <a:noFill/>
          </a:ln>
        </p:spPr>
        <p:txBody>
          <a:bodyPr/>
          <a:lstStyle>
            <a:lvl1pPr algn="r">
              <a:buFontTx/>
              <a:defRPr sz="1400" noProof="1">
                <a:latin typeface="Arial" panose="020B0604020202020204" pitchFamily="34" charset="0"/>
                <a:ea typeface="宋体" panose="02010600030101010101" pitchFamily="2" charset="-122"/>
              </a:defRPr>
            </a:lvl1pPr>
          </a:lstStyle>
          <a:p>
            <a:pPr>
              <a:defRPr/>
            </a:pPr>
            <a:fld id="{C77513D4-2BC0-4A52-A669-50CCDB63BBCC}"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audio" Target="../media/audio2.wav"/><Relationship Id="rId5" Type="http://schemas.openxmlformats.org/officeDocument/2006/relationships/image" Target="../media/image12.png"/><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image" Target="../media/image10.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38.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3.xml"/><Relationship Id="rId2" Type="http://schemas.openxmlformats.org/officeDocument/2006/relationships/image" Target="../media/image10.png"/><Relationship Id="rId1" Type="http://schemas.openxmlformats.org/officeDocument/2006/relationships/tags" Target="../tags/tag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26.xml"/><Relationship Id="rId4" Type="http://schemas.openxmlformats.org/officeDocument/2006/relationships/image" Target="../media/image10.png"/><Relationship Id="rId3" Type="http://schemas.openxmlformats.org/officeDocument/2006/relationships/tags" Target="../tags/tag4.xml"/><Relationship Id="rId2" Type="http://schemas.openxmlformats.org/officeDocument/2006/relationships/image" Target="../media/image12.png"/><Relationship Id="rId1"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10.png"/><Relationship Id="rId7" Type="http://schemas.openxmlformats.org/officeDocument/2006/relationships/tags" Target="../tags/tag9.xml"/><Relationship Id="rId6" Type="http://schemas.openxmlformats.org/officeDocument/2006/relationships/image" Target="../media/image12.png"/><Relationship Id="rId5" Type="http://schemas.openxmlformats.org/officeDocument/2006/relationships/tags" Target="../tags/tag8.xml"/><Relationship Id="rId4" Type="http://schemas.openxmlformats.org/officeDocument/2006/relationships/image" Target="../media/image11.png"/><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5.wav"/><Relationship Id="rId2" Type="http://schemas.openxmlformats.org/officeDocument/2006/relationships/audio" Target="../media/audio4.wav"/><Relationship Id="rId1" Type="http://schemas.openxmlformats.org/officeDocument/2006/relationships/image" Target="../media/image12.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2.wav"/><Relationship Id="rId2" Type="http://schemas.openxmlformats.org/officeDocument/2006/relationships/image" Target="../media/image15.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audio" Target="../media/audio1.wav"/></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6.wav"/><Relationship Id="rId1"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6.wav"/><Relationship Id="rId1"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6.wav"/><Relationship Id="rId1" Type="http://schemas.openxmlformats.org/officeDocument/2006/relationships/image" Target="../media/image12.pn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audio" Target="../media/audio4.wav"/><Relationship Id="rId2" Type="http://schemas.openxmlformats.org/officeDocument/2006/relationships/image" Target="../media/image15.png"/><Relationship Id="rId1"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audio" Target="../media/audio7.wav"/><Relationship Id="rId2" Type="http://schemas.openxmlformats.org/officeDocument/2006/relationships/audio" Target="../media/audio2.wav"/><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7.wav"/><Relationship Id="rId2" Type="http://schemas.openxmlformats.org/officeDocument/2006/relationships/image" Target="../media/image17.png"/><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audio7.wav"/><Relationship Id="rId1"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4.xml"/><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r="-1000"/>
          </a:stretch>
        </a:blipFill>
        <a:effectLst/>
      </p:bgPr>
    </p:bg>
    <p:spTree>
      <p:nvGrpSpPr>
        <p:cNvPr id="1" name=""/>
        <p:cNvGrpSpPr/>
        <p:nvPr/>
      </p:nvGrpSpPr>
      <p:grpSpPr>
        <a:xfrm>
          <a:off x="0" y="0"/>
          <a:ext cx="0" cy="0"/>
          <a:chOff x="0" y="0"/>
          <a:chExt cx="0" cy="0"/>
        </a:xfrm>
      </p:grpSpPr>
      <p:sp>
        <p:nvSpPr>
          <p:cNvPr id="55298" name="文本框 34820"/>
          <p:cNvSpPr txBox="1">
            <a:spLocks noChangeArrowheads="1"/>
          </p:cNvSpPr>
          <p:nvPr/>
        </p:nvSpPr>
        <p:spPr bwMode="auto">
          <a:xfrm>
            <a:off x="1714500" y="1722438"/>
            <a:ext cx="6445250" cy="1568450"/>
          </a:xfrm>
          <a:prstGeom prst="rect">
            <a:avLst/>
          </a:prstGeom>
          <a:noFill/>
          <a:ln w="9525">
            <a:noFill/>
            <a:miter lim="800000"/>
          </a:ln>
        </p:spPr>
        <p:txBody>
          <a:bodyPr>
            <a:spAutoFit/>
          </a:bodyPr>
          <a:lstStyle/>
          <a:p>
            <a:pPr algn="ctr">
              <a:spcBef>
                <a:spcPct val="50000"/>
              </a:spcBef>
            </a:pPr>
            <a:r>
              <a:rPr lang="zh-CN" altLang="en-US" sz="9600" b="1">
                <a:solidFill>
                  <a:srgbClr val="CC3300"/>
                </a:solidFill>
              </a:rPr>
              <a:t>周长的认识</a:t>
            </a:r>
            <a:endParaRPr lang="zh-CN" altLang="en-US" sz="9600" b="1">
              <a:solidFill>
                <a:srgbClr val="CC3300"/>
              </a:solidFill>
            </a:endParaRPr>
          </a:p>
        </p:txBody>
      </p:sp>
      <p:sp>
        <p:nvSpPr>
          <p:cNvPr id="55299" name="矩形 34821"/>
          <p:cNvSpPr>
            <a:spLocks noChangeArrowheads="1"/>
          </p:cNvSpPr>
          <p:nvPr/>
        </p:nvSpPr>
        <p:spPr bwMode="auto">
          <a:xfrm>
            <a:off x="9302750" y="7016750"/>
            <a:ext cx="0" cy="0"/>
          </a:xfrm>
          <a:prstGeom prst="rect">
            <a:avLst/>
          </a:prstGeom>
          <a:noFill/>
          <a:ln w="9525">
            <a:noFill/>
            <a:miter lim="800000"/>
          </a:ln>
        </p:spPr>
        <p:txBody>
          <a:bodyPr anchor="ctr"/>
          <a:lstStyle/>
          <a:p>
            <a:pPr marL="1905" indent="-1905">
              <a:lnSpc>
                <a:spcPts val="100"/>
              </a:lnSpc>
              <a:buSzPct val="100000"/>
            </a:pPr>
            <a:r>
              <a:rPr lang="zh-CN" altLang="en-US" sz="100">
                <a:solidFill>
                  <a:srgbClr val="000000"/>
                </a:solidFill>
                <a:sym typeface="Arial" panose="020B0604020202020204" pitchFamily="34" charset="0"/>
              </a:rPr>
              <a:t>壶蜡锁闪绒拢齐师茎屿代棕谰关祭涨膘舌蔡扇孩同轿硕胜掇苹淳针团衰昂苏教版数学三上</a:t>
            </a:r>
            <a:r>
              <a:rPr lang="en-US" altLang="zh-CN" sz="100">
                <a:solidFill>
                  <a:srgbClr val="000000"/>
                </a:solidFill>
                <a:sym typeface="Arial" panose="020B0604020202020204" pitchFamily="34" charset="0"/>
              </a:rPr>
              <a:t>《</a:t>
            </a:r>
            <a:r>
              <a:rPr lang="zh-CN" altLang="en-US" sz="100">
                <a:solidFill>
                  <a:srgbClr val="000000"/>
                </a:solidFill>
                <a:sym typeface="Arial" panose="020B0604020202020204" pitchFamily="34" charset="0"/>
              </a:rPr>
              <a:t>认识周长</a:t>
            </a:r>
            <a:r>
              <a:rPr lang="en-US" altLang="zh-CN" sz="100">
                <a:solidFill>
                  <a:srgbClr val="000000"/>
                </a:solidFill>
                <a:sym typeface="Arial" panose="020B0604020202020204" pitchFamily="34" charset="0"/>
              </a:rPr>
              <a:t>》ppt</a:t>
            </a:r>
            <a:r>
              <a:rPr lang="zh-CN" altLang="en-US" sz="100">
                <a:solidFill>
                  <a:srgbClr val="000000"/>
                </a:solidFill>
                <a:sym typeface="Arial" panose="020B0604020202020204" pitchFamily="34" charset="0"/>
              </a:rPr>
              <a:t>课件</a:t>
            </a:r>
            <a:r>
              <a:rPr lang="en-US" altLang="zh-CN" sz="100">
                <a:solidFill>
                  <a:srgbClr val="000000"/>
                </a:solidFill>
                <a:sym typeface="Arial" panose="020B0604020202020204" pitchFamily="34" charset="0"/>
              </a:rPr>
              <a:t>-</a:t>
            </a:r>
            <a:r>
              <a:rPr lang="zh-CN" altLang="en-US" sz="100">
                <a:solidFill>
                  <a:srgbClr val="000000"/>
                </a:solidFill>
                <a:sym typeface="Arial" panose="020B0604020202020204" pitchFamily="34" charset="0"/>
              </a:rPr>
              <a:t>文档资料苏教版数学三上</a:t>
            </a:r>
            <a:r>
              <a:rPr lang="en-US" altLang="zh-CN" sz="100">
                <a:solidFill>
                  <a:srgbClr val="000000"/>
                </a:solidFill>
                <a:sym typeface="Arial" panose="020B0604020202020204" pitchFamily="34" charset="0"/>
              </a:rPr>
              <a:t>《</a:t>
            </a:r>
            <a:r>
              <a:rPr lang="zh-CN" altLang="en-US" sz="100">
                <a:solidFill>
                  <a:srgbClr val="000000"/>
                </a:solidFill>
                <a:sym typeface="Arial" panose="020B0604020202020204" pitchFamily="34" charset="0"/>
              </a:rPr>
              <a:t>认识周长</a:t>
            </a:r>
            <a:r>
              <a:rPr lang="en-US" altLang="zh-CN" sz="100">
                <a:solidFill>
                  <a:srgbClr val="000000"/>
                </a:solidFill>
                <a:sym typeface="Arial" panose="020B0604020202020204" pitchFamily="34" charset="0"/>
              </a:rPr>
              <a:t>》ppt</a:t>
            </a:r>
            <a:r>
              <a:rPr lang="zh-CN" altLang="en-US" sz="100">
                <a:solidFill>
                  <a:srgbClr val="000000"/>
                </a:solidFill>
                <a:sym typeface="Arial" panose="020B0604020202020204" pitchFamily="34" charset="0"/>
              </a:rPr>
              <a:t>课件</a:t>
            </a:r>
            <a:r>
              <a:rPr lang="en-US" altLang="zh-CN" sz="100">
                <a:solidFill>
                  <a:srgbClr val="000000"/>
                </a:solidFill>
                <a:sym typeface="Arial" panose="020B0604020202020204" pitchFamily="34" charset="0"/>
              </a:rPr>
              <a:t>-</a:t>
            </a:r>
            <a:r>
              <a:rPr lang="zh-CN" altLang="en-US" sz="100">
                <a:solidFill>
                  <a:srgbClr val="000000"/>
                </a:solidFill>
                <a:sym typeface="Arial" panose="020B0604020202020204" pitchFamily="34" charset="0"/>
              </a:rPr>
              <a:t>文档资料</a:t>
            </a:r>
            <a:endParaRPr lang="zh-CN" altLang="en-US" sz="100">
              <a:solidFill>
                <a:srgbClr val="000000"/>
              </a:solidFill>
              <a:sym typeface="Arial" panose="020B0604020202020204" pitchFamily="34" charset="0"/>
            </a:endParaRPr>
          </a:p>
        </p:txBody>
      </p:sp>
      <p:sp>
        <p:nvSpPr>
          <p:cNvPr id="55300" name="文本框 3077"/>
          <p:cNvSpPr txBox="1">
            <a:spLocks noChangeArrowheads="1"/>
          </p:cNvSpPr>
          <p:nvPr/>
        </p:nvSpPr>
        <p:spPr bwMode="auto">
          <a:xfrm>
            <a:off x="554038" y="525463"/>
            <a:ext cx="5745162" cy="460375"/>
          </a:xfrm>
          <a:prstGeom prst="rect">
            <a:avLst/>
          </a:prstGeom>
          <a:noFill/>
          <a:ln w="9525">
            <a:noFill/>
            <a:miter lim="800000"/>
          </a:ln>
        </p:spPr>
        <p:txBody>
          <a:bodyPr>
            <a:spAutoFit/>
          </a:bodyPr>
          <a:lstStyle/>
          <a:p>
            <a:pPr>
              <a:spcBef>
                <a:spcPct val="50000"/>
              </a:spcBef>
            </a:pPr>
            <a:r>
              <a:rPr lang="zh-CN" altLang="en-US" sz="2400" b="1">
                <a:sym typeface="宋体" panose="02010600030101010101" pitchFamily="2" charset="-122"/>
              </a:rPr>
              <a:t>人教版</a:t>
            </a:r>
            <a:r>
              <a:rPr lang="zh-CN" altLang="en-US" sz="2400" b="1"/>
              <a:t>义务教育教科书•数学  三年级上册</a:t>
            </a:r>
            <a:endParaRPr lang="zh-CN" altLang="en-US" sz="2400" b="1"/>
          </a:p>
        </p:txBody>
      </p:sp>
      <p:sp>
        <p:nvSpPr>
          <p:cNvPr id="55301" name="文本框 3078"/>
          <p:cNvSpPr txBox="1">
            <a:spLocks noChangeArrowheads="1"/>
          </p:cNvSpPr>
          <p:nvPr/>
        </p:nvSpPr>
        <p:spPr bwMode="auto">
          <a:xfrm>
            <a:off x="2225675" y="4249738"/>
            <a:ext cx="6407150" cy="1008062"/>
          </a:xfrm>
          <a:prstGeom prst="rect">
            <a:avLst/>
          </a:prstGeom>
          <a:noFill/>
          <a:ln w="9525">
            <a:noFill/>
            <a:miter lim="800000"/>
          </a:ln>
        </p:spPr>
        <p:txBody>
          <a:bodyPr>
            <a:spAutoFit/>
          </a:bodyPr>
          <a:lstStyle/>
          <a:p>
            <a:pPr algn="ctr" eaLnBrk="0" hangingPunct="0">
              <a:lnSpc>
                <a:spcPts val="3575"/>
              </a:lnSpc>
            </a:pPr>
            <a:r>
              <a:rPr lang="en-US" altLang="zh-CN" sz="2400" b="1">
                <a:latin typeface="宋体" panose="02010600030101010101" pitchFamily="2" charset="-122"/>
                <a:sym typeface="宋体" panose="02010600030101010101" pitchFamily="2" charset="-122"/>
              </a:rPr>
              <a:t> </a:t>
            </a:r>
            <a:r>
              <a:rPr lang="zh-CN" altLang="en-US" sz="2400" b="1">
                <a:latin typeface="宋体" panose="02010600030101010101" pitchFamily="2" charset="-122"/>
                <a:sym typeface="宋体" panose="02010600030101010101" pitchFamily="2" charset="-122"/>
              </a:rPr>
              <a:t>执教：莆田学院附属实验小学  陈琴芳</a:t>
            </a:r>
            <a:endParaRPr lang="zh-CN" altLang="en-US" sz="2400" b="1">
              <a:latin typeface="宋体" panose="02010600030101010101" pitchFamily="2" charset="-122"/>
              <a:sym typeface="宋体" panose="02010600030101010101" pitchFamily="2" charset="-122"/>
            </a:endParaRPr>
          </a:p>
          <a:p>
            <a:pPr algn="ctr" eaLnBrk="0" hangingPunct="0">
              <a:lnSpc>
                <a:spcPts val="3575"/>
              </a:lnSpc>
            </a:pPr>
            <a:r>
              <a:rPr lang="zh-CN" altLang="en-US" sz="2400" b="1">
                <a:latin typeface="宋体" panose="02010600030101010101" pitchFamily="2" charset="-122"/>
                <a:sym typeface="宋体" panose="02010600030101010101" pitchFamily="2" charset="-122"/>
              </a:rPr>
              <a:t> 指导：莆田学院附属实验小学  李清生</a:t>
            </a:r>
            <a:endParaRPr lang="en-US" altLang="zh-CN" sz="2400" b="1">
              <a:solidFill>
                <a:schemeClr val="folHlink"/>
              </a:solidFill>
              <a:latin typeface="宋体" panose="02010600030101010101" pitchFamily="2" charset="-122"/>
            </a:endParaRPr>
          </a:p>
        </p:txBody>
      </p:sp>
      <p:pic>
        <p:nvPicPr>
          <p:cNvPr id="55302" name="图片 142337" descr="ppp14_jpg"/>
          <p:cNvPicPr>
            <a:picLocks noChangeAspect="1"/>
          </p:cNvPicPr>
          <p:nvPr/>
        </p:nvPicPr>
        <p:blipFill>
          <a:blip r:embed="rId2">
            <a:clrChange>
              <a:clrFrom>
                <a:srgbClr val="F5F7FA"/>
              </a:clrFrom>
              <a:clrTo>
                <a:srgbClr val="F5F7FA">
                  <a:alpha val="0"/>
                </a:srgbClr>
              </a:clrTo>
            </a:clrChange>
          </a:blip>
          <a:srcRect/>
          <a:stretch>
            <a:fillRect/>
          </a:stretch>
        </p:blipFill>
        <p:spPr bwMode="auto">
          <a:xfrm>
            <a:off x="839788" y="2189163"/>
            <a:ext cx="1260475" cy="895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组合 48"/>
          <p:cNvGrpSpPr/>
          <p:nvPr/>
        </p:nvGrpSpPr>
        <p:grpSpPr bwMode="auto">
          <a:xfrm>
            <a:off x="1073150" y="2446338"/>
            <a:ext cx="3019425" cy="1139825"/>
            <a:chOff x="5229225" y="500042"/>
            <a:chExt cx="3019425" cy="1140143"/>
          </a:xfrm>
        </p:grpSpPr>
        <p:cxnSp>
          <p:nvCxnSpPr>
            <p:cNvPr id="21" name="直接连接符 20"/>
            <p:cNvCxnSpPr/>
            <p:nvPr/>
          </p:nvCxnSpPr>
          <p:spPr bwMode="auto">
            <a:xfrm flipV="1">
              <a:off x="6794500" y="1608426"/>
              <a:ext cx="830263" cy="31759"/>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bwMode="auto">
            <a:xfrm>
              <a:off x="5786438" y="500042"/>
              <a:ext cx="1838325" cy="0"/>
            </a:xfrm>
            <a:prstGeom prst="line">
              <a:avLst/>
            </a:prstGeom>
            <a:ln w="76200">
              <a:solidFill>
                <a:srgbClr val="FF0066"/>
              </a:solidFill>
            </a:ln>
          </p:spPr>
          <p:style>
            <a:lnRef idx="1">
              <a:schemeClr val="accent1"/>
            </a:lnRef>
            <a:fillRef idx="0">
              <a:schemeClr val="accent1"/>
            </a:fillRef>
            <a:effectRef idx="0">
              <a:schemeClr val="accent1"/>
            </a:effectRef>
            <a:fontRef idx="minor">
              <a:schemeClr val="tx1"/>
            </a:fontRef>
          </p:style>
        </p:cxnSp>
        <p:sp>
          <p:nvSpPr>
            <p:cNvPr id="23" name="弧形 22"/>
            <p:cNvSpPr/>
            <p:nvPr/>
          </p:nvSpPr>
          <p:spPr bwMode="auto">
            <a:xfrm>
              <a:off x="7026275" y="500042"/>
              <a:ext cx="1222375" cy="1106796"/>
            </a:xfrm>
            <a:prstGeom prst="arc">
              <a:avLst>
                <a:gd name="adj1" fmla="val 16071989"/>
                <a:gd name="adj2" fmla="val 5466358"/>
              </a:avLst>
            </a:prstGeom>
            <a:ln w="76200">
              <a:solidFill>
                <a:srgbClr val="FF0066"/>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20000"/>
                </a:lnSpc>
                <a:defRPr/>
              </a:pPr>
              <a:endParaRPr lang="zh-CN" altLang="en-US" sz="2000" b="1"/>
            </a:p>
          </p:txBody>
        </p:sp>
        <p:sp>
          <p:nvSpPr>
            <p:cNvPr id="24" name="弧形 23"/>
            <p:cNvSpPr/>
            <p:nvPr/>
          </p:nvSpPr>
          <p:spPr bwMode="auto">
            <a:xfrm rot="10800000">
              <a:off x="5229225" y="500042"/>
              <a:ext cx="1395413" cy="1106796"/>
            </a:xfrm>
            <a:prstGeom prst="arc">
              <a:avLst>
                <a:gd name="adj1" fmla="val 19280944"/>
                <a:gd name="adj2" fmla="val 5813200"/>
              </a:avLst>
            </a:prstGeom>
            <a:ln w="76200">
              <a:solidFill>
                <a:srgbClr val="FF0066"/>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20000"/>
                </a:lnSpc>
                <a:defRPr/>
              </a:pPr>
              <a:endParaRPr lang="zh-CN" altLang="en-US" sz="2000" b="1"/>
            </a:p>
          </p:txBody>
        </p:sp>
      </p:grpSp>
      <p:grpSp>
        <p:nvGrpSpPr>
          <p:cNvPr id="20484" name="组合 72"/>
          <p:cNvGrpSpPr/>
          <p:nvPr/>
        </p:nvGrpSpPr>
        <p:grpSpPr bwMode="auto">
          <a:xfrm>
            <a:off x="5102225" y="2446338"/>
            <a:ext cx="3071813" cy="1214437"/>
            <a:chOff x="2714612" y="2571744"/>
            <a:chExt cx="3071834" cy="1214446"/>
          </a:xfrm>
        </p:grpSpPr>
        <p:cxnSp>
          <p:nvCxnSpPr>
            <p:cNvPr id="74" name="直接连接符 73"/>
            <p:cNvCxnSpPr>
              <a:endCxn id="76" idx="2"/>
            </p:cNvCxnSpPr>
            <p:nvPr/>
          </p:nvCxnSpPr>
          <p:spPr bwMode="auto">
            <a:xfrm flipV="1">
              <a:off x="3387717" y="3786190"/>
              <a:ext cx="171610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a:endCxn id="76" idx="0"/>
            </p:cNvCxnSpPr>
            <p:nvPr/>
          </p:nvCxnSpPr>
          <p:spPr bwMode="auto">
            <a:xfrm>
              <a:off x="3387717" y="2571744"/>
              <a:ext cx="1704987"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弧形 75"/>
            <p:cNvSpPr/>
            <p:nvPr/>
          </p:nvSpPr>
          <p:spPr bwMode="auto">
            <a:xfrm>
              <a:off x="4444999" y="2571744"/>
              <a:ext cx="1341447" cy="1214446"/>
            </a:xfrm>
            <a:prstGeom prst="arc">
              <a:avLst>
                <a:gd name="adj1" fmla="val 16071989"/>
                <a:gd name="adj2" fmla="val 5466358"/>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20000"/>
                </a:lnSpc>
                <a:defRPr/>
              </a:pPr>
              <a:endParaRPr lang="zh-CN" altLang="en-US" sz="2000" b="1"/>
            </a:p>
          </p:txBody>
        </p:sp>
        <p:sp>
          <p:nvSpPr>
            <p:cNvPr id="77" name="弧形 76"/>
            <p:cNvSpPr/>
            <p:nvPr/>
          </p:nvSpPr>
          <p:spPr bwMode="auto">
            <a:xfrm rot="10800000">
              <a:off x="2714612" y="2571744"/>
              <a:ext cx="1330334" cy="1214446"/>
            </a:xfrm>
            <a:prstGeom prst="arc">
              <a:avLst>
                <a:gd name="adj1" fmla="val 16071989"/>
                <a:gd name="adj2" fmla="val 5466358"/>
              </a:avLst>
            </a:prstGeom>
            <a:ln w="762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lnSpc>
                  <a:spcPct val="120000"/>
                </a:lnSpc>
                <a:defRPr/>
              </a:pPr>
              <a:endParaRPr lang="zh-CN" altLang="en-US" sz="2000" b="1"/>
            </a:p>
          </p:txBody>
        </p:sp>
      </p:grpSp>
      <p:sp>
        <p:nvSpPr>
          <p:cNvPr id="16" name="圆角矩形 15"/>
          <p:cNvSpPr/>
          <p:nvPr/>
        </p:nvSpPr>
        <p:spPr>
          <a:xfrm>
            <a:off x="396875" y="355600"/>
            <a:ext cx="1908175" cy="549275"/>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3200" b="1" dirty="0">
                <a:solidFill>
                  <a:srgbClr val="FF0000"/>
                </a:solidFill>
                <a:latin typeface="+mj-ea"/>
                <a:ea typeface="+mj-ea"/>
              </a:rPr>
              <a:t>引入新知</a:t>
            </a:r>
            <a:endParaRPr lang="zh-CN" altLang="en-US" sz="3200" b="1" dirty="0">
              <a:solidFill>
                <a:srgbClr val="FF0000"/>
              </a:solidFill>
              <a:latin typeface="+mj-ea"/>
              <a:ea typeface="+mj-ea"/>
            </a:endParaRPr>
          </a:p>
        </p:txBody>
      </p:sp>
      <p:sp>
        <p:nvSpPr>
          <p:cNvPr id="54" name="TextBox 53"/>
          <p:cNvSpPr txBox="1">
            <a:spLocks noChangeArrowheads="1"/>
          </p:cNvSpPr>
          <p:nvPr/>
        </p:nvSpPr>
        <p:spPr bwMode="auto">
          <a:xfrm>
            <a:off x="841375" y="4673600"/>
            <a:ext cx="7461250" cy="706438"/>
          </a:xfrm>
          <a:prstGeom prst="rect">
            <a:avLst/>
          </a:prstGeom>
          <a:noFill/>
          <a:ln w="9525">
            <a:noFill/>
            <a:miter lim="800000"/>
          </a:ln>
        </p:spPr>
        <p:txBody>
          <a:bodyPr>
            <a:spAutoFit/>
          </a:bodyPr>
          <a:lstStyle/>
          <a:p>
            <a:r>
              <a:rPr lang="zh-CN" altLang="en-US" sz="4000">
                <a:solidFill>
                  <a:srgbClr val="FF0000"/>
                </a:solidFill>
                <a:latin typeface="黑体" panose="02010609060101010101" pitchFamily="49" charset="-122"/>
                <a:ea typeface="黑体" panose="02010609060101010101" pitchFamily="49" charset="-122"/>
              </a:rPr>
              <a:t>封闭图形</a:t>
            </a:r>
            <a:r>
              <a:rPr lang="zh-CN" altLang="en-US" sz="4000">
                <a:latin typeface="黑体" panose="02010609060101010101" pitchFamily="49" charset="-122"/>
                <a:ea typeface="黑体" panose="02010609060101010101" pitchFamily="49" charset="-122"/>
              </a:rPr>
              <a:t>一周的长度是它的周长。      </a:t>
            </a:r>
            <a:endParaRPr lang="zh-CN" altLang="en-US" sz="4000">
              <a:latin typeface="黑体" panose="02010609060101010101" pitchFamily="49" charset="-122"/>
              <a:ea typeface="黑体" panose="02010609060101010101" pitchFamily="49" charset="-122"/>
            </a:endParaRPr>
          </a:p>
        </p:txBody>
      </p:sp>
      <p:sp>
        <p:nvSpPr>
          <p:cNvPr id="90121" name="文本框 137222"/>
          <p:cNvSpPr txBox="1">
            <a:spLocks noChangeArrowheads="1"/>
          </p:cNvSpPr>
          <p:nvPr/>
        </p:nvSpPr>
        <p:spPr bwMode="auto">
          <a:xfrm>
            <a:off x="1082675" y="1038225"/>
            <a:ext cx="6797675" cy="521970"/>
          </a:xfrm>
          <a:prstGeom prst="rect">
            <a:avLst/>
          </a:prstGeom>
          <a:noFill/>
          <a:ln w="9525">
            <a:noFill/>
            <a:miter lim="800000"/>
          </a:ln>
        </p:spPr>
        <p:txBody>
          <a:bodyPr>
            <a:spAutoFit/>
          </a:bodyPr>
          <a:lstStyle/>
          <a:p>
            <a:pPr>
              <a:spcBef>
                <a:spcPct val="50000"/>
              </a:spcBef>
            </a:pPr>
            <a:r>
              <a:rPr lang="zh-CN" altLang="en-US" sz="2800" b="1"/>
              <a:t>第</a:t>
            </a:r>
            <a:r>
              <a:rPr lang="en-US" altLang="zh-CN" sz="2800" b="1"/>
              <a:t>2</a:t>
            </a:r>
            <a:r>
              <a:rPr lang="zh-CN" altLang="en-US" sz="2800" b="1"/>
              <a:t>次跑得是操场的周长吗？</a:t>
            </a:r>
            <a:endParaRPr lang="zh-CN" altLang="en-US" sz="2800" b="1"/>
          </a:p>
        </p:txBody>
      </p:sp>
      <p:sp>
        <p:nvSpPr>
          <p:cNvPr id="3" name="文本框 2"/>
          <p:cNvSpPr txBox="1">
            <a:spLocks noChangeArrowheads="1"/>
          </p:cNvSpPr>
          <p:nvPr/>
        </p:nvSpPr>
        <p:spPr bwMode="auto">
          <a:xfrm>
            <a:off x="1528763" y="1816100"/>
            <a:ext cx="2563812" cy="460375"/>
          </a:xfrm>
          <a:prstGeom prst="rect">
            <a:avLst/>
          </a:prstGeom>
          <a:noFill/>
          <a:ln w="9525">
            <a:noFill/>
            <a:miter lim="800000"/>
          </a:ln>
        </p:spPr>
        <p:txBody>
          <a:bodyPr>
            <a:spAutoFit/>
          </a:bodyPr>
          <a:lstStyle/>
          <a:p>
            <a:r>
              <a:rPr lang="en-US" altLang="zh-CN"/>
              <a:t>   </a:t>
            </a:r>
            <a:r>
              <a:rPr lang="zh-CN" altLang="en-US" sz="2400" b="1"/>
              <a:t>第</a:t>
            </a:r>
            <a:r>
              <a:rPr lang="en-US" altLang="zh-CN" sz="2400" b="1"/>
              <a:t>2</a:t>
            </a:r>
            <a:r>
              <a:rPr lang="zh-CN" altLang="en-US" sz="2400" b="1"/>
              <a:t>次</a:t>
            </a:r>
            <a:r>
              <a:rPr lang="zh-CN" altLang="en-US" b="1"/>
              <a:t>跑的图形</a:t>
            </a:r>
            <a:endParaRPr lang="zh-CN" altLang="en-US" b="1"/>
          </a:p>
        </p:txBody>
      </p:sp>
      <p:sp>
        <p:nvSpPr>
          <p:cNvPr id="4" name="文本框 3"/>
          <p:cNvSpPr txBox="1">
            <a:spLocks noChangeArrowheads="1"/>
          </p:cNvSpPr>
          <p:nvPr/>
        </p:nvSpPr>
        <p:spPr bwMode="auto">
          <a:xfrm>
            <a:off x="5640388" y="1816100"/>
            <a:ext cx="2359025" cy="460375"/>
          </a:xfrm>
          <a:prstGeom prst="rect">
            <a:avLst/>
          </a:prstGeom>
          <a:noFill/>
          <a:ln w="9525">
            <a:noFill/>
            <a:miter lim="800000"/>
          </a:ln>
        </p:spPr>
        <p:txBody>
          <a:bodyPr>
            <a:spAutoFit/>
          </a:bodyPr>
          <a:lstStyle/>
          <a:p>
            <a:r>
              <a:rPr lang="en-US" altLang="zh-CN"/>
              <a:t>   </a:t>
            </a:r>
            <a:r>
              <a:rPr lang="zh-CN" altLang="en-US" sz="2400" b="1"/>
              <a:t>第</a:t>
            </a:r>
            <a:r>
              <a:rPr lang="en-US" altLang="zh-CN" sz="2400" b="1"/>
              <a:t>3</a:t>
            </a:r>
            <a:r>
              <a:rPr lang="zh-CN" altLang="en-US" sz="2400" b="1"/>
              <a:t>次</a:t>
            </a:r>
            <a:r>
              <a:rPr lang="zh-CN" altLang="en-US" b="1"/>
              <a:t>跑的图形</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blinds(horizontal)">
                                      <p:cBhvr>
                                        <p:cTn id="7" dur="500"/>
                                        <p:tgtEl>
                                          <p:spTgt spid="2048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childTnLst>
                                </p:cTn>
                              </p:par>
                              <p:par>
                                <p:cTn id="10" presetID="3" presetClass="entr" presetSubtype="10" fill="hold" nodeType="withEffect">
                                  <p:stCondLst>
                                    <p:cond delay="0"/>
                                  </p:stCondLst>
                                  <p:childTnLst>
                                    <p:set>
                                      <p:cBhvr>
                                        <p:cTn id="11" dur="1" fill="hold">
                                          <p:stCondLst>
                                            <p:cond delay="0"/>
                                          </p:stCondLst>
                                        </p:cTn>
                                        <p:tgtEl>
                                          <p:spTgt spid="20483"/>
                                        </p:tgtEl>
                                        <p:attrNameLst>
                                          <p:attrName>style.visibility</p:attrName>
                                        </p:attrNameLst>
                                      </p:cBhvr>
                                      <p:to>
                                        <p:strVal val="visible"/>
                                      </p:to>
                                    </p:set>
                                    <p:animEffect transition="in" filter="blinds(horizontal)">
                                      <p:cBhvr>
                                        <p:cTn id="12" dur="500"/>
                                        <p:tgtEl>
                                          <p:spTgt spid="20483"/>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90121"/>
                                        </p:tgtEl>
                                        <p:attrNameLst>
                                          <p:attrName>style.visibility</p:attrName>
                                        </p:attrNameLst>
                                      </p:cBhvr>
                                      <p:to>
                                        <p:strVal val="visible"/>
                                      </p:to>
                                    </p:set>
                                    <p:animEffect transition="in" filter="blinds(horizontal)">
                                      <p:cBhvr>
                                        <p:cTn id="19" dur="500"/>
                                        <p:tgtEl>
                                          <p:spTgt spid="90121"/>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bldLvl="0" build="allAtOnce"/>
      <p:bldP spid="90121"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49" name="图片 2"/>
          <p:cNvPicPr>
            <a:picLocks noChangeAspect="1"/>
          </p:cNvPicPr>
          <p:nvPr/>
        </p:nvPicPr>
        <p:blipFill>
          <a:blip r:embed="rId1"/>
          <a:srcRect/>
          <a:stretch>
            <a:fillRect/>
          </a:stretch>
        </p:blipFill>
        <p:spPr bwMode="auto">
          <a:xfrm>
            <a:off x="6167438" y="2363788"/>
            <a:ext cx="2178050" cy="2130425"/>
          </a:xfrm>
          <a:prstGeom prst="rect">
            <a:avLst/>
          </a:prstGeom>
          <a:noFill/>
          <a:ln w="9525">
            <a:noFill/>
            <a:miter lim="800000"/>
            <a:headEnd/>
            <a:tailEnd/>
          </a:ln>
        </p:spPr>
      </p:pic>
      <p:pic>
        <p:nvPicPr>
          <p:cNvPr id="78850" name="图片 3" descr="C:\Users\Administrator\Desktop\图片1.png图片1"/>
          <p:cNvPicPr>
            <a:picLocks noChangeAspect="1"/>
          </p:cNvPicPr>
          <p:nvPr/>
        </p:nvPicPr>
        <p:blipFill>
          <a:blip r:embed="rId2"/>
          <a:srcRect/>
          <a:stretch>
            <a:fillRect/>
          </a:stretch>
        </p:blipFill>
        <p:spPr bwMode="auto">
          <a:xfrm>
            <a:off x="868363" y="1990725"/>
            <a:ext cx="2055812" cy="2876550"/>
          </a:xfrm>
          <a:prstGeom prst="rect">
            <a:avLst/>
          </a:prstGeom>
          <a:noFill/>
          <a:ln w="9525">
            <a:noFill/>
            <a:miter lim="800000"/>
            <a:headEnd/>
            <a:tailEnd/>
          </a:ln>
        </p:spPr>
      </p:pic>
      <p:sp>
        <p:nvSpPr>
          <p:cNvPr id="64515" name="文本框 137222"/>
          <p:cNvSpPr txBox="1">
            <a:spLocks noChangeArrowheads="1"/>
          </p:cNvSpPr>
          <p:nvPr/>
        </p:nvSpPr>
        <p:spPr bwMode="auto">
          <a:xfrm>
            <a:off x="868363" y="1000125"/>
            <a:ext cx="2136775" cy="584200"/>
          </a:xfrm>
          <a:prstGeom prst="rect">
            <a:avLst/>
          </a:prstGeom>
          <a:noFill/>
          <a:ln w="9525">
            <a:noFill/>
            <a:miter lim="800000"/>
          </a:ln>
        </p:spPr>
        <p:txBody>
          <a:bodyPr>
            <a:spAutoFit/>
          </a:bodyPr>
          <a:lstStyle/>
          <a:p>
            <a:pPr>
              <a:lnSpc>
                <a:spcPts val="3840"/>
              </a:lnSpc>
            </a:pPr>
            <a:r>
              <a:rPr lang="en-US" altLang="zh-CN" sz="2800" b="1"/>
              <a:t>3</a:t>
            </a:r>
            <a:r>
              <a:rPr lang="zh-CN" altLang="en-US" sz="2800" b="1"/>
              <a:t>个物品</a:t>
            </a:r>
            <a:r>
              <a:rPr lang="en-US" altLang="zh-CN" sz="2800" b="1"/>
              <a:t>,</a:t>
            </a:r>
            <a:endParaRPr lang="en-US" altLang="zh-CN" sz="2800" b="1"/>
          </a:p>
        </p:txBody>
      </p:sp>
      <p:pic>
        <p:nvPicPr>
          <p:cNvPr id="78852" name="图片 2" descr="5"/>
          <p:cNvPicPr>
            <a:picLocks noChangeAspect="1"/>
          </p:cNvPicPr>
          <p:nvPr/>
        </p:nvPicPr>
        <p:blipFill>
          <a:blip r:embed="rId3"/>
          <a:srcRect/>
          <a:stretch>
            <a:fillRect/>
          </a:stretch>
        </p:blipFill>
        <p:spPr bwMode="auto">
          <a:xfrm>
            <a:off x="3702050" y="2457450"/>
            <a:ext cx="2011680" cy="2305050"/>
          </a:xfrm>
          <a:prstGeom prst="rect">
            <a:avLst/>
          </a:prstGeom>
          <a:noFill/>
          <a:ln w="9525">
            <a:noFill/>
            <a:miter lim="800000"/>
            <a:headEnd/>
            <a:tailEnd/>
          </a:ln>
        </p:spPr>
      </p:pic>
      <p:sp>
        <p:nvSpPr>
          <p:cNvPr id="2" name="文本框 137222"/>
          <p:cNvSpPr txBox="1">
            <a:spLocks noChangeArrowheads="1"/>
          </p:cNvSpPr>
          <p:nvPr/>
        </p:nvSpPr>
        <p:spPr bwMode="auto">
          <a:xfrm>
            <a:off x="2382838" y="1000125"/>
            <a:ext cx="2368550" cy="584200"/>
          </a:xfrm>
          <a:prstGeom prst="rect">
            <a:avLst/>
          </a:prstGeom>
          <a:noFill/>
          <a:ln w="9525">
            <a:noFill/>
            <a:miter lim="800000"/>
          </a:ln>
        </p:spPr>
        <p:txBody>
          <a:bodyPr>
            <a:spAutoFit/>
          </a:bodyPr>
          <a:lstStyle/>
          <a:p>
            <a:pPr>
              <a:lnSpc>
                <a:spcPts val="3840"/>
              </a:lnSpc>
            </a:pPr>
            <a:r>
              <a:rPr lang="zh-CN" altLang="en-US" sz="2800" b="1"/>
              <a:t>都有周长吗？</a:t>
            </a:r>
            <a:endParaRPr lang="zh-CN" altLang="en-US" sz="2800" b="1"/>
          </a:p>
        </p:txBody>
      </p:sp>
      <p:sp>
        <p:nvSpPr>
          <p:cNvPr id="3" name="文本框 137222"/>
          <p:cNvSpPr txBox="1">
            <a:spLocks noChangeArrowheads="1"/>
          </p:cNvSpPr>
          <p:nvPr/>
        </p:nvSpPr>
        <p:spPr bwMode="auto">
          <a:xfrm>
            <a:off x="4432300" y="1000125"/>
            <a:ext cx="4389438" cy="584200"/>
          </a:xfrm>
          <a:prstGeom prst="rect">
            <a:avLst/>
          </a:prstGeom>
          <a:noFill/>
          <a:ln w="9525">
            <a:noFill/>
            <a:miter lim="800000"/>
          </a:ln>
        </p:spPr>
        <p:txBody>
          <a:bodyPr>
            <a:spAutoFit/>
          </a:bodyPr>
          <a:lstStyle/>
          <a:p>
            <a:pPr>
              <a:lnSpc>
                <a:spcPts val="3840"/>
              </a:lnSpc>
            </a:pPr>
            <a:r>
              <a:rPr lang="zh-CN" altLang="en-US" sz="2800" b="1"/>
              <a:t>你能指一指它们的周长吗？</a:t>
            </a:r>
            <a:endParaRPr lang="zh-CN" altLang="en-US" sz="2800" b="1"/>
          </a:p>
        </p:txBody>
      </p:sp>
      <p:sp>
        <p:nvSpPr>
          <p:cNvPr id="29" name="圆角矩形 28"/>
          <p:cNvSpPr/>
          <p:nvPr/>
        </p:nvSpPr>
        <p:spPr>
          <a:xfrm>
            <a:off x="376238" y="180975"/>
            <a:ext cx="1571625" cy="500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2800" b="1" dirty="0">
                <a:solidFill>
                  <a:srgbClr val="FF0000"/>
                </a:solidFill>
                <a:latin typeface="+mj-ea"/>
                <a:ea typeface="+mj-ea"/>
              </a:rPr>
              <a:t>指一指</a:t>
            </a:r>
            <a:endParaRPr lang="zh-CN" altLang="en-US" sz="2800" b="1"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 fill="hold"/>
                                        <p:tgtEl>
                                          <p:spTgt spid="78850"/>
                                        </p:tgtEl>
                                        <p:attrNameLst>
                                          <p:attrName>ppt_x</p:attrName>
                                        </p:attrNameLst>
                                      </p:cBhvr>
                                      <p:tavLst>
                                        <p:tav tm="0">
                                          <p:val>
                                            <p:strVal val="#ppt_x"/>
                                          </p:val>
                                        </p:tav>
                                        <p:tav tm="100000">
                                          <p:val>
                                            <p:strVal val="#ppt_x"/>
                                          </p:val>
                                        </p:tav>
                                      </p:tavLst>
                                    </p:anim>
                                    <p:anim calcmode="lin" valueType="num">
                                      <p:cBhvr additive="base">
                                        <p:cTn id="8" dur="5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8852"/>
                                        </p:tgtEl>
                                        <p:attrNameLst>
                                          <p:attrName>style.visibility</p:attrName>
                                        </p:attrNameLst>
                                      </p:cBhvr>
                                      <p:to>
                                        <p:strVal val="visible"/>
                                      </p:to>
                                    </p:set>
                                    <p:anim calcmode="lin" valueType="num">
                                      <p:cBhvr additive="base">
                                        <p:cTn id="13" dur="500" fill="hold"/>
                                        <p:tgtEl>
                                          <p:spTgt spid="78852"/>
                                        </p:tgtEl>
                                        <p:attrNameLst>
                                          <p:attrName>ppt_x</p:attrName>
                                        </p:attrNameLst>
                                      </p:cBhvr>
                                      <p:tavLst>
                                        <p:tav tm="0">
                                          <p:val>
                                            <p:strVal val="#ppt_x"/>
                                          </p:val>
                                        </p:tav>
                                        <p:tav tm="100000">
                                          <p:val>
                                            <p:strVal val="#ppt_x"/>
                                          </p:val>
                                        </p:tav>
                                      </p:tavLst>
                                    </p:anim>
                                    <p:anim calcmode="lin" valueType="num">
                                      <p:cBhvr additive="base">
                                        <p:cTn id="14"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849"/>
                                        </p:tgtEl>
                                        <p:attrNameLst>
                                          <p:attrName>style.visibility</p:attrName>
                                        </p:attrNameLst>
                                      </p:cBhvr>
                                      <p:to>
                                        <p:strVal val="visible"/>
                                      </p:to>
                                    </p:set>
                                    <p:anim calcmode="lin" valueType="num">
                                      <p:cBhvr additive="base">
                                        <p:cTn id="19" dur="500" fill="hold"/>
                                        <p:tgtEl>
                                          <p:spTgt spid="78849"/>
                                        </p:tgtEl>
                                        <p:attrNameLst>
                                          <p:attrName>ppt_x</p:attrName>
                                        </p:attrNameLst>
                                      </p:cBhvr>
                                      <p:tavLst>
                                        <p:tav tm="0">
                                          <p:val>
                                            <p:strVal val="#ppt_x"/>
                                          </p:val>
                                        </p:tav>
                                        <p:tav tm="100000">
                                          <p:val>
                                            <p:strVal val="#ppt_x"/>
                                          </p:val>
                                        </p:tav>
                                      </p:tavLst>
                                    </p:anim>
                                    <p:anim calcmode="lin" valueType="num">
                                      <p:cBhvr additive="base">
                                        <p:cTn id="20" dur="500" fill="hold"/>
                                        <p:tgtEl>
                                          <p:spTgt spid="7884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图片 2"/>
          <p:cNvPicPr>
            <a:picLocks noChangeAspect="1"/>
          </p:cNvPicPr>
          <p:nvPr>
            <p:custDataLst>
              <p:tags r:id="rId1"/>
            </p:custDataLst>
          </p:nvPr>
        </p:nvPicPr>
        <p:blipFill>
          <a:blip r:embed="rId2"/>
          <a:srcRect/>
          <a:stretch>
            <a:fillRect/>
          </a:stretch>
        </p:blipFill>
        <p:spPr bwMode="auto">
          <a:xfrm>
            <a:off x="5895975" y="2563813"/>
            <a:ext cx="1895475" cy="2130425"/>
          </a:xfrm>
          <a:prstGeom prst="rect">
            <a:avLst/>
          </a:prstGeom>
          <a:noFill/>
          <a:ln w="9525">
            <a:noFill/>
            <a:miter lim="800000"/>
            <a:headEnd/>
            <a:tailEnd/>
          </a:ln>
        </p:spPr>
      </p:pic>
      <p:pic>
        <p:nvPicPr>
          <p:cNvPr id="65538" name="图片 3" descr="C:\Users\Administrator\Desktop\图片1.png图片1"/>
          <p:cNvPicPr>
            <a:picLocks noChangeAspect="1"/>
          </p:cNvPicPr>
          <p:nvPr/>
        </p:nvPicPr>
        <p:blipFill>
          <a:blip r:embed="rId3"/>
          <a:srcRect/>
          <a:stretch>
            <a:fillRect/>
          </a:stretch>
        </p:blipFill>
        <p:spPr bwMode="auto">
          <a:xfrm>
            <a:off x="854075" y="2563813"/>
            <a:ext cx="1658938" cy="2449512"/>
          </a:xfrm>
          <a:prstGeom prst="rect">
            <a:avLst/>
          </a:prstGeom>
          <a:noFill/>
          <a:ln w="9525">
            <a:noFill/>
            <a:miter lim="800000"/>
            <a:headEnd/>
            <a:tailEnd/>
          </a:ln>
        </p:spPr>
      </p:pic>
      <p:sp>
        <p:nvSpPr>
          <p:cNvPr id="65540" name="文本框 3"/>
          <p:cNvSpPr txBox="1">
            <a:spLocks noChangeArrowheads="1"/>
          </p:cNvSpPr>
          <p:nvPr/>
        </p:nvSpPr>
        <p:spPr bwMode="auto">
          <a:xfrm>
            <a:off x="622300" y="687388"/>
            <a:ext cx="7731125" cy="1198880"/>
          </a:xfrm>
          <a:prstGeom prst="rect">
            <a:avLst/>
          </a:prstGeom>
          <a:noFill/>
          <a:ln w="9525">
            <a:noFill/>
            <a:miter lim="800000"/>
          </a:ln>
        </p:spPr>
        <p:txBody>
          <a:bodyPr>
            <a:spAutoFit/>
          </a:bodyPr>
          <a:lstStyle/>
          <a:p>
            <a:pPr>
              <a:lnSpc>
                <a:spcPct val="150000"/>
              </a:lnSpc>
            </a:pPr>
            <a:r>
              <a:rPr lang="en-US" altLang="zh-CN" sz="2400" b="1">
                <a:sym typeface="+mn-ea"/>
              </a:rPr>
              <a:t>      </a:t>
            </a:r>
            <a:r>
              <a:rPr lang="zh-CN" altLang="en-US" sz="2400" b="1">
                <a:sym typeface="+mn-ea"/>
              </a:rPr>
              <a:t>请同学们，拿出数学课本、硬币和树叶，指一指他们的周长，边指边想这些图形的周长分别指的是什么？</a:t>
            </a:r>
            <a:endParaRPr lang="zh-CN" altLang="en-US" sz="2400" b="1">
              <a:sym typeface="+mn-ea"/>
            </a:endParaRPr>
          </a:p>
        </p:txBody>
      </p:sp>
      <p:pic>
        <p:nvPicPr>
          <p:cNvPr id="2" name="图片 2" descr="5"/>
          <p:cNvPicPr>
            <a:picLocks noChangeAspect="1"/>
          </p:cNvPicPr>
          <p:nvPr/>
        </p:nvPicPr>
        <p:blipFill>
          <a:blip r:embed="rId4"/>
          <a:srcRect/>
          <a:stretch>
            <a:fillRect/>
          </a:stretch>
        </p:blipFill>
        <p:spPr bwMode="auto">
          <a:xfrm>
            <a:off x="3298190" y="2635885"/>
            <a:ext cx="201168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1" name="图片 2"/>
          <p:cNvPicPr>
            <a:picLocks noChangeAspect="1"/>
          </p:cNvPicPr>
          <p:nvPr/>
        </p:nvPicPr>
        <p:blipFill>
          <a:blip r:embed="rId1"/>
          <a:srcRect/>
          <a:stretch>
            <a:fillRect/>
          </a:stretch>
        </p:blipFill>
        <p:spPr bwMode="auto">
          <a:xfrm>
            <a:off x="6423025" y="1941513"/>
            <a:ext cx="2441575" cy="2746375"/>
          </a:xfrm>
          <a:prstGeom prst="rect">
            <a:avLst/>
          </a:prstGeom>
          <a:noFill/>
          <a:ln w="9525">
            <a:noFill/>
            <a:miter lim="800000"/>
            <a:headEnd/>
            <a:tailEnd/>
          </a:ln>
        </p:spPr>
      </p:pic>
      <p:pic>
        <p:nvPicPr>
          <p:cNvPr id="66562" name="图片 3" descr="C:\Users\Administrator\Desktop\图片1.png图片1"/>
          <p:cNvPicPr>
            <a:picLocks noChangeAspect="1"/>
          </p:cNvPicPr>
          <p:nvPr/>
        </p:nvPicPr>
        <p:blipFill>
          <a:blip r:embed="rId2"/>
          <a:srcRect/>
          <a:stretch>
            <a:fillRect/>
          </a:stretch>
        </p:blipFill>
        <p:spPr bwMode="auto">
          <a:xfrm>
            <a:off x="642938" y="1281113"/>
            <a:ext cx="2779712" cy="4210050"/>
          </a:xfrm>
          <a:prstGeom prst="rect">
            <a:avLst/>
          </a:prstGeom>
          <a:noFill/>
          <a:ln w="9525">
            <a:noFill/>
            <a:miter lim="800000"/>
            <a:headEnd/>
            <a:tailEnd/>
          </a:ln>
        </p:spPr>
      </p:pic>
      <p:sp>
        <p:nvSpPr>
          <p:cNvPr id="12" name="任意多边形 11"/>
          <p:cNvSpPr/>
          <p:nvPr/>
        </p:nvSpPr>
        <p:spPr>
          <a:xfrm>
            <a:off x="7637463" y="1979613"/>
            <a:ext cx="1139825" cy="2670175"/>
          </a:xfrm>
          <a:custGeom>
            <a:avLst/>
            <a:gdLst>
              <a:gd name="connsiteX0" fmla="*/ 0 w 1139785"/>
              <a:gd name="connsiteY0" fmla="*/ 0 h 2669765"/>
              <a:gd name="connsiteX1" fmla="*/ 58993 w 1139785"/>
              <a:gd name="connsiteY1" fmla="*/ 73742 h 2669765"/>
              <a:gd name="connsiteX2" fmla="*/ 103238 w 1139785"/>
              <a:gd name="connsiteY2" fmla="*/ 191729 h 2669765"/>
              <a:gd name="connsiteX3" fmla="*/ 206477 w 1139785"/>
              <a:gd name="connsiteY3" fmla="*/ 317091 h 2669765"/>
              <a:gd name="connsiteX4" fmla="*/ 339213 w 1139785"/>
              <a:gd name="connsiteY4" fmla="*/ 457200 h 2669765"/>
              <a:gd name="connsiteX5" fmla="*/ 464574 w 1139785"/>
              <a:gd name="connsiteY5" fmla="*/ 582562 h 2669765"/>
              <a:gd name="connsiteX6" fmla="*/ 634180 w 1139785"/>
              <a:gd name="connsiteY6" fmla="*/ 789039 h 2669765"/>
              <a:gd name="connsiteX7" fmla="*/ 744793 w 1139785"/>
              <a:gd name="connsiteY7" fmla="*/ 943897 h 2669765"/>
              <a:gd name="connsiteX8" fmla="*/ 870155 w 1139785"/>
              <a:gd name="connsiteY8" fmla="*/ 1084007 h 2669765"/>
              <a:gd name="connsiteX9" fmla="*/ 943896 w 1139785"/>
              <a:gd name="connsiteY9" fmla="*/ 1224116 h 2669765"/>
              <a:gd name="connsiteX10" fmla="*/ 1025013 w 1139785"/>
              <a:gd name="connsiteY10" fmla="*/ 1401097 h 2669765"/>
              <a:gd name="connsiteX11" fmla="*/ 1106129 w 1139785"/>
              <a:gd name="connsiteY11" fmla="*/ 1570703 h 2669765"/>
              <a:gd name="connsiteX12" fmla="*/ 1135625 w 1139785"/>
              <a:gd name="connsiteY12" fmla="*/ 1762432 h 2669765"/>
              <a:gd name="connsiteX13" fmla="*/ 1135625 w 1139785"/>
              <a:gd name="connsiteY13" fmla="*/ 1968910 h 2669765"/>
              <a:gd name="connsiteX14" fmla="*/ 1098755 w 1139785"/>
              <a:gd name="connsiteY14" fmla="*/ 2153265 h 2669765"/>
              <a:gd name="connsiteX15" fmla="*/ 1025013 w 1139785"/>
              <a:gd name="connsiteY15" fmla="*/ 2322871 h 2669765"/>
              <a:gd name="connsiteX16" fmla="*/ 929148 w 1139785"/>
              <a:gd name="connsiteY16" fmla="*/ 2470355 h 2669765"/>
              <a:gd name="connsiteX17" fmla="*/ 818535 w 1139785"/>
              <a:gd name="connsiteY17" fmla="*/ 2580968 h 2669765"/>
              <a:gd name="connsiteX18" fmla="*/ 663677 w 1139785"/>
              <a:gd name="connsiteY18" fmla="*/ 2654710 h 2669765"/>
              <a:gd name="connsiteX19" fmla="*/ 553064 w 1139785"/>
              <a:gd name="connsiteY19" fmla="*/ 2669458 h 2669765"/>
              <a:gd name="connsiteX20" fmla="*/ 435077 w 1139785"/>
              <a:gd name="connsiteY20" fmla="*/ 2662084 h 2669765"/>
              <a:gd name="connsiteX21" fmla="*/ 317090 w 1139785"/>
              <a:gd name="connsiteY21" fmla="*/ 2632587 h 2669765"/>
              <a:gd name="connsiteX22" fmla="*/ 228600 w 1139785"/>
              <a:gd name="connsiteY22" fmla="*/ 2603091 h 2669765"/>
              <a:gd name="connsiteX23" fmla="*/ 147484 w 1139785"/>
              <a:gd name="connsiteY23" fmla="*/ 2595716 h 2669765"/>
              <a:gd name="connsiteX24" fmla="*/ 73742 w 1139785"/>
              <a:gd name="connsiteY24" fmla="*/ 2610465 h 2669765"/>
              <a:gd name="connsiteX25" fmla="*/ 14748 w 1139785"/>
              <a:gd name="connsiteY25" fmla="*/ 2617839 h 2669765"/>
              <a:gd name="connsiteX26" fmla="*/ 14748 w 1139785"/>
              <a:gd name="connsiteY26" fmla="*/ 2617839 h 26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9785" h="2669765">
                <a:moveTo>
                  <a:pt x="0" y="0"/>
                </a:moveTo>
                <a:cubicBezTo>
                  <a:pt x="20893" y="20893"/>
                  <a:pt x="41787" y="41787"/>
                  <a:pt x="58993" y="73742"/>
                </a:cubicBezTo>
                <a:cubicBezTo>
                  <a:pt x="76199" y="105697"/>
                  <a:pt x="78657" y="151171"/>
                  <a:pt x="103238" y="191729"/>
                </a:cubicBezTo>
                <a:cubicBezTo>
                  <a:pt x="127819" y="232287"/>
                  <a:pt x="167148" y="272846"/>
                  <a:pt x="206477" y="317091"/>
                </a:cubicBezTo>
                <a:cubicBezTo>
                  <a:pt x="245806" y="361336"/>
                  <a:pt x="296197" y="412955"/>
                  <a:pt x="339213" y="457200"/>
                </a:cubicBezTo>
                <a:cubicBezTo>
                  <a:pt x="382229" y="501445"/>
                  <a:pt x="415413" y="527255"/>
                  <a:pt x="464574" y="582562"/>
                </a:cubicBezTo>
                <a:cubicBezTo>
                  <a:pt x="513735" y="637869"/>
                  <a:pt x="587477" y="728817"/>
                  <a:pt x="634180" y="789039"/>
                </a:cubicBezTo>
                <a:cubicBezTo>
                  <a:pt x="680883" y="849261"/>
                  <a:pt x="705464" y="894736"/>
                  <a:pt x="744793" y="943897"/>
                </a:cubicBezTo>
                <a:cubicBezTo>
                  <a:pt x="784122" y="993058"/>
                  <a:pt x="836971" y="1037304"/>
                  <a:pt x="870155" y="1084007"/>
                </a:cubicBezTo>
                <a:cubicBezTo>
                  <a:pt x="903339" y="1130710"/>
                  <a:pt x="918086" y="1171268"/>
                  <a:pt x="943896" y="1224116"/>
                </a:cubicBezTo>
                <a:cubicBezTo>
                  <a:pt x="969706" y="1276964"/>
                  <a:pt x="997974" y="1343332"/>
                  <a:pt x="1025013" y="1401097"/>
                </a:cubicBezTo>
                <a:cubicBezTo>
                  <a:pt x="1052052" y="1458862"/>
                  <a:pt x="1087694" y="1510481"/>
                  <a:pt x="1106129" y="1570703"/>
                </a:cubicBezTo>
                <a:cubicBezTo>
                  <a:pt x="1124564" y="1630926"/>
                  <a:pt x="1130709" y="1696064"/>
                  <a:pt x="1135625" y="1762432"/>
                </a:cubicBezTo>
                <a:cubicBezTo>
                  <a:pt x="1140541" y="1828800"/>
                  <a:pt x="1141770" y="1903771"/>
                  <a:pt x="1135625" y="1968910"/>
                </a:cubicBezTo>
                <a:cubicBezTo>
                  <a:pt x="1129480" y="2034049"/>
                  <a:pt x="1117190" y="2094272"/>
                  <a:pt x="1098755" y="2153265"/>
                </a:cubicBezTo>
                <a:cubicBezTo>
                  <a:pt x="1080320" y="2212258"/>
                  <a:pt x="1053281" y="2270023"/>
                  <a:pt x="1025013" y="2322871"/>
                </a:cubicBezTo>
                <a:cubicBezTo>
                  <a:pt x="996745" y="2375719"/>
                  <a:pt x="963561" y="2427339"/>
                  <a:pt x="929148" y="2470355"/>
                </a:cubicBezTo>
                <a:cubicBezTo>
                  <a:pt x="894735" y="2513371"/>
                  <a:pt x="862780" y="2550242"/>
                  <a:pt x="818535" y="2580968"/>
                </a:cubicBezTo>
                <a:cubicBezTo>
                  <a:pt x="774290" y="2611694"/>
                  <a:pt x="707922" y="2639962"/>
                  <a:pt x="663677" y="2654710"/>
                </a:cubicBezTo>
                <a:cubicBezTo>
                  <a:pt x="619432" y="2669458"/>
                  <a:pt x="591164" y="2668229"/>
                  <a:pt x="553064" y="2669458"/>
                </a:cubicBezTo>
                <a:cubicBezTo>
                  <a:pt x="514964" y="2670687"/>
                  <a:pt x="474406" y="2668229"/>
                  <a:pt x="435077" y="2662084"/>
                </a:cubicBezTo>
                <a:cubicBezTo>
                  <a:pt x="395748" y="2655939"/>
                  <a:pt x="351503" y="2642419"/>
                  <a:pt x="317090" y="2632587"/>
                </a:cubicBezTo>
                <a:cubicBezTo>
                  <a:pt x="282677" y="2622755"/>
                  <a:pt x="256868" y="2609236"/>
                  <a:pt x="228600" y="2603091"/>
                </a:cubicBezTo>
                <a:cubicBezTo>
                  <a:pt x="200332" y="2596946"/>
                  <a:pt x="173294" y="2594487"/>
                  <a:pt x="147484" y="2595716"/>
                </a:cubicBezTo>
                <a:cubicBezTo>
                  <a:pt x="121674" y="2596945"/>
                  <a:pt x="95865" y="2606778"/>
                  <a:pt x="73742" y="2610465"/>
                </a:cubicBezTo>
                <a:cubicBezTo>
                  <a:pt x="51619" y="2614152"/>
                  <a:pt x="14748" y="2617839"/>
                  <a:pt x="14748" y="2617839"/>
                </a:cubicBezTo>
                <a:lnTo>
                  <a:pt x="14748" y="2617839"/>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3" name="任意多边形 12"/>
          <p:cNvSpPr/>
          <p:nvPr/>
        </p:nvSpPr>
        <p:spPr>
          <a:xfrm>
            <a:off x="6811963" y="4548188"/>
            <a:ext cx="825500" cy="100012"/>
          </a:xfrm>
          <a:custGeom>
            <a:avLst/>
            <a:gdLst>
              <a:gd name="connsiteX0" fmla="*/ 825909 w 825909"/>
              <a:gd name="connsiteY0" fmla="*/ 58994 h 99607"/>
              <a:gd name="connsiteX1" fmla="*/ 774290 w 825909"/>
              <a:gd name="connsiteY1" fmla="*/ 44246 h 99607"/>
              <a:gd name="connsiteX2" fmla="*/ 752168 w 825909"/>
              <a:gd name="connsiteY2" fmla="*/ 36871 h 99607"/>
              <a:gd name="connsiteX3" fmla="*/ 707922 w 825909"/>
              <a:gd name="connsiteY3" fmla="*/ 29497 h 99607"/>
              <a:gd name="connsiteX4" fmla="*/ 560439 w 825909"/>
              <a:gd name="connsiteY4" fmla="*/ 58994 h 99607"/>
              <a:gd name="connsiteX5" fmla="*/ 353961 w 825909"/>
              <a:gd name="connsiteY5" fmla="*/ 95865 h 99607"/>
              <a:gd name="connsiteX6" fmla="*/ 235974 w 825909"/>
              <a:gd name="connsiteY6" fmla="*/ 95865 h 99607"/>
              <a:gd name="connsiteX7" fmla="*/ 110613 w 825909"/>
              <a:gd name="connsiteY7" fmla="*/ 73742 h 99607"/>
              <a:gd name="connsiteX8" fmla="*/ 0 w 825909"/>
              <a:gd name="connsiteY8" fmla="*/ 0 h 99607"/>
              <a:gd name="connsiteX9" fmla="*/ 0 w 825909"/>
              <a:gd name="connsiteY9" fmla="*/ 0 h 99607"/>
              <a:gd name="connsiteX10" fmla="*/ 0 w 825909"/>
              <a:gd name="connsiteY10" fmla="*/ 0 h 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909" h="99607">
                <a:moveTo>
                  <a:pt x="825909" y="58994"/>
                </a:moveTo>
                <a:lnTo>
                  <a:pt x="774290" y="44246"/>
                </a:lnTo>
                <a:cubicBezTo>
                  <a:pt x="762000" y="40559"/>
                  <a:pt x="763229" y="39329"/>
                  <a:pt x="752168" y="36871"/>
                </a:cubicBezTo>
                <a:cubicBezTo>
                  <a:pt x="741107" y="34413"/>
                  <a:pt x="739877" y="25810"/>
                  <a:pt x="707922" y="29497"/>
                </a:cubicBezTo>
                <a:cubicBezTo>
                  <a:pt x="675967" y="33184"/>
                  <a:pt x="560439" y="58994"/>
                  <a:pt x="560439" y="58994"/>
                </a:cubicBezTo>
                <a:cubicBezTo>
                  <a:pt x="501446" y="70055"/>
                  <a:pt x="408038" y="89720"/>
                  <a:pt x="353961" y="95865"/>
                </a:cubicBezTo>
                <a:cubicBezTo>
                  <a:pt x="299884" y="102010"/>
                  <a:pt x="276532" y="99552"/>
                  <a:pt x="235974" y="95865"/>
                </a:cubicBezTo>
                <a:cubicBezTo>
                  <a:pt x="195416" y="92178"/>
                  <a:pt x="149942" y="89720"/>
                  <a:pt x="110613" y="73742"/>
                </a:cubicBezTo>
                <a:cubicBezTo>
                  <a:pt x="71284" y="57764"/>
                  <a:pt x="0" y="0"/>
                  <a:pt x="0" y="0"/>
                </a:cubicBezTo>
                <a:lnTo>
                  <a:pt x="0" y="0"/>
                </a:lnTo>
                <a:lnTo>
                  <a:pt x="0"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4" name="任意多边形 13"/>
          <p:cNvSpPr/>
          <p:nvPr/>
        </p:nvSpPr>
        <p:spPr>
          <a:xfrm>
            <a:off x="6551613" y="2005013"/>
            <a:ext cx="1143000" cy="2581275"/>
          </a:xfrm>
          <a:custGeom>
            <a:avLst/>
            <a:gdLst>
              <a:gd name="connsiteX0" fmla="*/ 332592 w 1143754"/>
              <a:gd name="connsiteY0" fmla="*/ 2581393 h 2581393"/>
              <a:gd name="connsiteX1" fmla="*/ 214605 w 1143754"/>
              <a:gd name="connsiteY1" fmla="*/ 2470780 h 2581393"/>
              <a:gd name="connsiteX2" fmla="*/ 140863 w 1143754"/>
              <a:gd name="connsiteY2" fmla="*/ 2360167 h 2581393"/>
              <a:gd name="connsiteX3" fmla="*/ 52373 w 1143754"/>
              <a:gd name="connsiteY3" fmla="*/ 2168438 h 2581393"/>
              <a:gd name="connsiteX4" fmla="*/ 754 w 1143754"/>
              <a:gd name="connsiteY4" fmla="*/ 1932464 h 2581393"/>
              <a:gd name="connsiteX5" fmla="*/ 30250 w 1143754"/>
              <a:gd name="connsiteY5" fmla="*/ 1622747 h 2581393"/>
              <a:gd name="connsiteX6" fmla="*/ 140863 w 1143754"/>
              <a:gd name="connsiteY6" fmla="*/ 1364651 h 2581393"/>
              <a:gd name="connsiteX7" fmla="*/ 273599 w 1143754"/>
              <a:gd name="connsiteY7" fmla="*/ 1091805 h 2581393"/>
              <a:gd name="connsiteX8" fmla="*/ 443205 w 1143754"/>
              <a:gd name="connsiteY8" fmla="*/ 907451 h 2581393"/>
              <a:gd name="connsiteX9" fmla="*/ 590689 w 1143754"/>
              <a:gd name="connsiteY9" fmla="*/ 693599 h 2581393"/>
              <a:gd name="connsiteX10" fmla="*/ 752921 w 1143754"/>
              <a:gd name="connsiteY10" fmla="*/ 516618 h 2581393"/>
              <a:gd name="connsiteX11" fmla="*/ 900405 w 1143754"/>
              <a:gd name="connsiteY11" fmla="*/ 383883 h 2581393"/>
              <a:gd name="connsiteX12" fmla="*/ 1003644 w 1143754"/>
              <a:gd name="connsiteY12" fmla="*/ 258522 h 2581393"/>
              <a:gd name="connsiteX13" fmla="*/ 1077386 w 1143754"/>
              <a:gd name="connsiteY13" fmla="*/ 111038 h 2581393"/>
              <a:gd name="connsiteX14" fmla="*/ 1121631 w 1143754"/>
              <a:gd name="connsiteY14" fmla="*/ 7799 h 2581393"/>
              <a:gd name="connsiteX15" fmla="*/ 1143754 w 1143754"/>
              <a:gd name="connsiteY15" fmla="*/ 15173 h 25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754" h="2581393">
                <a:moveTo>
                  <a:pt x="332592" y="2581393"/>
                </a:moveTo>
                <a:cubicBezTo>
                  <a:pt x="289576" y="2544522"/>
                  <a:pt x="246560" y="2507651"/>
                  <a:pt x="214605" y="2470780"/>
                </a:cubicBezTo>
                <a:cubicBezTo>
                  <a:pt x="182650" y="2433909"/>
                  <a:pt x="167902" y="2410557"/>
                  <a:pt x="140863" y="2360167"/>
                </a:cubicBezTo>
                <a:cubicBezTo>
                  <a:pt x="113824" y="2309777"/>
                  <a:pt x="75724" y="2239722"/>
                  <a:pt x="52373" y="2168438"/>
                </a:cubicBezTo>
                <a:cubicBezTo>
                  <a:pt x="29021" y="2097154"/>
                  <a:pt x="4441" y="2023412"/>
                  <a:pt x="754" y="1932464"/>
                </a:cubicBezTo>
                <a:cubicBezTo>
                  <a:pt x="-2933" y="1841516"/>
                  <a:pt x="6899" y="1717382"/>
                  <a:pt x="30250" y="1622747"/>
                </a:cubicBezTo>
                <a:cubicBezTo>
                  <a:pt x="53601" y="1528112"/>
                  <a:pt x="100305" y="1453141"/>
                  <a:pt x="140863" y="1364651"/>
                </a:cubicBezTo>
                <a:cubicBezTo>
                  <a:pt x="181421" y="1276161"/>
                  <a:pt x="223209" y="1168005"/>
                  <a:pt x="273599" y="1091805"/>
                </a:cubicBezTo>
                <a:cubicBezTo>
                  <a:pt x="323989" y="1015605"/>
                  <a:pt x="390357" y="973819"/>
                  <a:pt x="443205" y="907451"/>
                </a:cubicBezTo>
                <a:cubicBezTo>
                  <a:pt x="496053" y="841083"/>
                  <a:pt x="539070" y="758738"/>
                  <a:pt x="590689" y="693599"/>
                </a:cubicBezTo>
                <a:cubicBezTo>
                  <a:pt x="642308" y="628460"/>
                  <a:pt x="701302" y="568237"/>
                  <a:pt x="752921" y="516618"/>
                </a:cubicBezTo>
                <a:cubicBezTo>
                  <a:pt x="804540" y="464999"/>
                  <a:pt x="858618" y="426899"/>
                  <a:pt x="900405" y="383883"/>
                </a:cubicBezTo>
                <a:cubicBezTo>
                  <a:pt x="942192" y="340867"/>
                  <a:pt x="974147" y="303996"/>
                  <a:pt x="1003644" y="258522"/>
                </a:cubicBezTo>
                <a:cubicBezTo>
                  <a:pt x="1033141" y="213048"/>
                  <a:pt x="1057722" y="152825"/>
                  <a:pt x="1077386" y="111038"/>
                </a:cubicBezTo>
                <a:cubicBezTo>
                  <a:pt x="1097050" y="69251"/>
                  <a:pt x="1110570" y="23776"/>
                  <a:pt x="1121631" y="7799"/>
                </a:cubicBezTo>
                <a:cubicBezTo>
                  <a:pt x="1132692" y="-8179"/>
                  <a:pt x="1138223" y="3497"/>
                  <a:pt x="1143754" y="1517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grpSp>
        <p:nvGrpSpPr>
          <p:cNvPr id="15" name="椭圆 14"/>
          <p:cNvGrpSpPr/>
          <p:nvPr/>
        </p:nvGrpSpPr>
        <p:grpSpPr bwMode="auto">
          <a:xfrm>
            <a:off x="7510463" y="1846263"/>
            <a:ext cx="266700" cy="268287"/>
            <a:chOff x="1452" y="1202"/>
            <a:chExt cx="168" cy="169"/>
          </a:xfrm>
        </p:grpSpPr>
        <p:pic>
          <p:nvPicPr>
            <p:cNvPr id="66585" name="椭圆 14"/>
            <p:cNvPicPr>
              <a:picLocks noChangeAspect="1" noChangeArrowheads="1"/>
            </p:cNvPicPr>
            <p:nvPr/>
          </p:nvPicPr>
          <p:blipFill>
            <a:blip r:embed="rId3"/>
            <a:srcRect/>
            <a:stretch>
              <a:fillRect/>
            </a:stretch>
          </p:blipFill>
          <p:spPr bwMode="auto">
            <a:xfrm>
              <a:off x="1452" y="1202"/>
              <a:ext cx="168" cy="169"/>
            </a:xfrm>
            <a:prstGeom prst="rect">
              <a:avLst/>
            </a:prstGeom>
            <a:noFill/>
            <a:ln w="9525">
              <a:noFill/>
              <a:miter lim="800000"/>
              <a:headEnd/>
              <a:tailEnd/>
            </a:ln>
          </p:spPr>
        </p:pic>
        <p:sp>
          <p:nvSpPr>
            <p:cNvPr id="66586" name="Text Box 11"/>
            <p:cNvSpPr txBox="1">
              <a:spLocks noChangeArrowheads="1"/>
            </p:cNvSpPr>
            <p:nvPr/>
          </p:nvSpPr>
          <p:spPr bwMode="auto">
            <a:xfrm>
              <a:off x="1504" y="1238"/>
              <a:ext cx="64" cy="64"/>
            </a:xfrm>
            <a:prstGeom prst="rect">
              <a:avLst/>
            </a:prstGeom>
            <a:noFill/>
            <a:ln w="9525">
              <a:noFill/>
              <a:miter lim="800000"/>
            </a:ln>
          </p:spPr>
          <p:txBody>
            <a:bodyPr anchor="ctr"/>
            <a:lstStyle/>
            <a:p>
              <a:pPr algn="ctr"/>
              <a:endParaRPr lang="zh-CN" altLang="en-US">
                <a:solidFill>
                  <a:srgbClr val="FFFFFF"/>
                </a:solidFill>
                <a:ea typeface="微软雅黑" panose="020B0503020204020204" charset="-122"/>
              </a:endParaRPr>
            </a:p>
          </p:txBody>
        </p:sp>
      </p:grpSp>
      <p:cxnSp>
        <p:nvCxnSpPr>
          <p:cNvPr id="17" name="直接连接符 16"/>
          <p:cNvCxnSpPr/>
          <p:nvPr/>
        </p:nvCxnSpPr>
        <p:spPr>
          <a:xfrm>
            <a:off x="619125" y="1416050"/>
            <a:ext cx="27543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73438" y="1416050"/>
            <a:ext cx="0" cy="3940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612775" y="5373688"/>
            <a:ext cx="2806700" cy="269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642938" y="1457325"/>
            <a:ext cx="0" cy="39417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48" name="椭圆 47"/>
          <p:cNvGrpSpPr/>
          <p:nvPr/>
        </p:nvGrpSpPr>
        <p:grpSpPr bwMode="auto">
          <a:xfrm>
            <a:off x="511175" y="1308100"/>
            <a:ext cx="261938" cy="268288"/>
            <a:chOff x="3260" y="822"/>
            <a:chExt cx="165" cy="169"/>
          </a:xfrm>
        </p:grpSpPr>
        <p:pic>
          <p:nvPicPr>
            <p:cNvPr id="66583" name="椭圆 47"/>
            <p:cNvPicPr>
              <a:picLocks noChangeAspect="1" noChangeArrowheads="1"/>
            </p:cNvPicPr>
            <p:nvPr/>
          </p:nvPicPr>
          <p:blipFill>
            <a:blip r:embed="rId4"/>
            <a:srcRect/>
            <a:stretch>
              <a:fillRect/>
            </a:stretch>
          </p:blipFill>
          <p:spPr bwMode="auto">
            <a:xfrm>
              <a:off x="3260" y="822"/>
              <a:ext cx="165" cy="169"/>
            </a:xfrm>
            <a:prstGeom prst="rect">
              <a:avLst/>
            </a:prstGeom>
            <a:noFill/>
            <a:ln w="9525">
              <a:noFill/>
              <a:miter lim="800000"/>
              <a:headEnd/>
              <a:tailEnd/>
            </a:ln>
          </p:spPr>
        </p:pic>
        <p:sp>
          <p:nvSpPr>
            <p:cNvPr id="66584" name="Text Box 18"/>
            <p:cNvSpPr txBox="1">
              <a:spLocks noChangeArrowheads="1"/>
            </p:cNvSpPr>
            <p:nvPr/>
          </p:nvSpPr>
          <p:spPr bwMode="auto">
            <a:xfrm>
              <a:off x="3311" y="858"/>
              <a:ext cx="64" cy="64"/>
            </a:xfrm>
            <a:prstGeom prst="rect">
              <a:avLst/>
            </a:prstGeom>
            <a:noFill/>
            <a:ln w="9525">
              <a:noFill/>
              <a:miter lim="800000"/>
            </a:ln>
          </p:spPr>
          <p:txBody>
            <a:bodyPr anchor="ctr"/>
            <a:lstStyle/>
            <a:p>
              <a:pPr algn="ctr"/>
              <a:endParaRPr lang="zh-CN" altLang="en-US">
                <a:solidFill>
                  <a:srgbClr val="FFFFFF"/>
                </a:solidFill>
                <a:ea typeface="微软雅黑" panose="020B0503020204020204" charset="-122"/>
              </a:endParaRPr>
            </a:p>
          </p:txBody>
        </p:sp>
      </p:grpSp>
      <p:grpSp>
        <p:nvGrpSpPr>
          <p:cNvPr id="7" name="椭圆 14"/>
          <p:cNvGrpSpPr/>
          <p:nvPr/>
        </p:nvGrpSpPr>
        <p:grpSpPr bwMode="auto">
          <a:xfrm>
            <a:off x="4960620" y="2152333"/>
            <a:ext cx="266700" cy="268287"/>
            <a:chOff x="1452" y="1202"/>
            <a:chExt cx="168" cy="169"/>
          </a:xfrm>
        </p:grpSpPr>
        <p:pic>
          <p:nvPicPr>
            <p:cNvPr id="66581" name="椭圆 14"/>
            <p:cNvPicPr>
              <a:picLocks noChangeAspect="1" noChangeArrowheads="1"/>
            </p:cNvPicPr>
            <p:nvPr/>
          </p:nvPicPr>
          <p:blipFill>
            <a:blip r:embed="rId3"/>
            <a:srcRect/>
            <a:stretch>
              <a:fillRect/>
            </a:stretch>
          </p:blipFill>
          <p:spPr bwMode="auto">
            <a:xfrm>
              <a:off x="1452" y="1202"/>
              <a:ext cx="168" cy="169"/>
            </a:xfrm>
            <a:prstGeom prst="rect">
              <a:avLst/>
            </a:prstGeom>
            <a:noFill/>
            <a:ln w="9525">
              <a:noFill/>
              <a:miter lim="800000"/>
              <a:headEnd/>
              <a:tailEnd/>
            </a:ln>
          </p:spPr>
        </p:pic>
        <p:sp>
          <p:nvSpPr>
            <p:cNvPr id="66582" name="Text Box 11"/>
            <p:cNvSpPr txBox="1">
              <a:spLocks noChangeArrowheads="1"/>
            </p:cNvSpPr>
            <p:nvPr/>
          </p:nvSpPr>
          <p:spPr bwMode="auto">
            <a:xfrm>
              <a:off x="1504" y="1238"/>
              <a:ext cx="64" cy="64"/>
            </a:xfrm>
            <a:prstGeom prst="rect">
              <a:avLst/>
            </a:prstGeom>
            <a:noFill/>
            <a:ln w="9525">
              <a:noFill/>
              <a:miter lim="800000"/>
            </a:ln>
          </p:spPr>
          <p:txBody>
            <a:bodyPr anchor="ctr"/>
            <a:lstStyle/>
            <a:p>
              <a:pPr algn="ctr"/>
              <a:endParaRPr lang="zh-CN" altLang="en-US">
                <a:solidFill>
                  <a:srgbClr val="FFFFFF"/>
                </a:solidFill>
                <a:ea typeface="微软雅黑" panose="020B0503020204020204" charset="-122"/>
              </a:endParaRPr>
            </a:p>
          </p:txBody>
        </p:sp>
      </p:grpSp>
      <p:sp>
        <p:nvSpPr>
          <p:cNvPr id="11" name="文本框 137222"/>
          <p:cNvSpPr txBox="1">
            <a:spLocks noChangeArrowheads="1"/>
          </p:cNvSpPr>
          <p:nvPr/>
        </p:nvSpPr>
        <p:spPr bwMode="auto">
          <a:xfrm>
            <a:off x="387350" y="515938"/>
            <a:ext cx="3489325" cy="584200"/>
          </a:xfrm>
          <a:prstGeom prst="rect">
            <a:avLst/>
          </a:prstGeom>
          <a:noFill/>
          <a:ln w="9525">
            <a:noFill/>
            <a:miter lim="800000"/>
          </a:ln>
        </p:spPr>
        <p:txBody>
          <a:bodyPr>
            <a:spAutoFit/>
          </a:bodyPr>
          <a:lstStyle/>
          <a:p>
            <a:pPr>
              <a:lnSpc>
                <a:spcPts val="3840"/>
              </a:lnSpc>
            </a:pPr>
            <a:r>
              <a:rPr lang="zh-CN" altLang="en-US" sz="2800" b="1"/>
              <a:t>数学课本封面的一周</a:t>
            </a:r>
            <a:endParaRPr lang="zh-CN" altLang="en-US" sz="2800" b="1"/>
          </a:p>
        </p:txBody>
      </p:sp>
      <p:sp>
        <p:nvSpPr>
          <p:cNvPr id="3" name="文本框 137222"/>
          <p:cNvSpPr txBox="1">
            <a:spLocks noChangeArrowheads="1"/>
          </p:cNvSpPr>
          <p:nvPr/>
        </p:nvSpPr>
        <p:spPr bwMode="auto">
          <a:xfrm flipH="1">
            <a:off x="4006850" y="1124903"/>
            <a:ext cx="2174875" cy="582612"/>
          </a:xfrm>
          <a:prstGeom prst="rect">
            <a:avLst/>
          </a:prstGeom>
          <a:noFill/>
          <a:ln w="9525">
            <a:noFill/>
            <a:miter lim="800000"/>
          </a:ln>
        </p:spPr>
        <p:txBody>
          <a:bodyPr>
            <a:spAutoFit/>
          </a:bodyPr>
          <a:lstStyle/>
          <a:p>
            <a:pPr>
              <a:lnSpc>
                <a:spcPts val="3840"/>
              </a:lnSpc>
            </a:pPr>
            <a:r>
              <a:rPr lang="zh-CN" altLang="en-US" sz="2800" b="1"/>
              <a:t>硬币的一周</a:t>
            </a:r>
            <a:endParaRPr lang="zh-CN" altLang="en-US" sz="2800" b="1"/>
          </a:p>
        </p:txBody>
      </p:sp>
      <p:sp>
        <p:nvSpPr>
          <p:cNvPr id="10" name="文本框 137222"/>
          <p:cNvSpPr txBox="1">
            <a:spLocks noChangeArrowheads="1"/>
          </p:cNvSpPr>
          <p:nvPr/>
        </p:nvSpPr>
        <p:spPr bwMode="auto">
          <a:xfrm flipH="1">
            <a:off x="6557963" y="723900"/>
            <a:ext cx="2173287" cy="584200"/>
          </a:xfrm>
          <a:prstGeom prst="rect">
            <a:avLst/>
          </a:prstGeom>
          <a:noFill/>
          <a:ln w="9525">
            <a:noFill/>
            <a:miter lim="800000"/>
          </a:ln>
        </p:spPr>
        <p:txBody>
          <a:bodyPr>
            <a:spAutoFit/>
          </a:bodyPr>
          <a:lstStyle/>
          <a:p>
            <a:pPr>
              <a:lnSpc>
                <a:spcPts val="3840"/>
              </a:lnSpc>
            </a:pPr>
            <a:r>
              <a:rPr lang="zh-CN" altLang="en-US" sz="2800" b="1"/>
              <a:t>树叶的一周</a:t>
            </a:r>
            <a:endParaRPr lang="zh-CN" altLang="en-US" sz="2800" b="1"/>
          </a:p>
        </p:txBody>
      </p:sp>
      <p:pic>
        <p:nvPicPr>
          <p:cNvPr id="78852" name="图片 2" descr="5"/>
          <p:cNvPicPr>
            <a:picLocks noChangeAspect="1"/>
          </p:cNvPicPr>
          <p:nvPr/>
        </p:nvPicPr>
        <p:blipFill>
          <a:blip r:embed="rId5"/>
          <a:srcRect/>
          <a:stretch>
            <a:fillRect/>
          </a:stretch>
        </p:blipFill>
        <p:spPr bwMode="auto">
          <a:xfrm>
            <a:off x="4088765" y="2383155"/>
            <a:ext cx="2011680" cy="2305050"/>
          </a:xfrm>
          <a:prstGeom prst="rect">
            <a:avLst/>
          </a:prstGeom>
          <a:noFill/>
          <a:ln w="9525">
            <a:noFill/>
            <a:miter lim="800000"/>
            <a:headEnd/>
            <a:tailEnd/>
          </a:ln>
        </p:spPr>
      </p:pic>
      <p:sp>
        <p:nvSpPr>
          <p:cNvPr id="8" name="任意多边形 7"/>
          <p:cNvSpPr/>
          <p:nvPr/>
        </p:nvSpPr>
        <p:spPr>
          <a:xfrm>
            <a:off x="5081270" y="2369820"/>
            <a:ext cx="1024890" cy="1284605"/>
          </a:xfrm>
          <a:custGeom>
            <a:avLst/>
            <a:gdLst>
              <a:gd name="connisteX0" fmla="*/ 0 w 1024868"/>
              <a:gd name="connsiteY0" fmla="*/ 0 h 1284787"/>
              <a:gd name="connisteX1" fmla="*/ 264795 w 1024868"/>
              <a:gd name="connsiteY1" fmla="*/ 57150 h 1284787"/>
              <a:gd name="connisteX2" fmla="*/ 604520 w 1024868"/>
              <a:gd name="connsiteY2" fmla="*/ 245745 h 1284787"/>
              <a:gd name="connisteX3" fmla="*/ 925830 w 1024868"/>
              <a:gd name="connsiteY3" fmla="*/ 680085 h 1284787"/>
              <a:gd name="connisteX4" fmla="*/ 1020445 w 1024868"/>
              <a:gd name="connsiteY4" fmla="*/ 1247140 h 1284787"/>
              <a:gd name="connisteX5" fmla="*/ 1001395 w 1024868"/>
              <a:gd name="connsiteY5" fmla="*/ 1190625 h 128478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024868" h="1284787">
                <a:moveTo>
                  <a:pt x="0" y="0"/>
                </a:moveTo>
                <a:cubicBezTo>
                  <a:pt x="46355" y="7620"/>
                  <a:pt x="144145" y="8255"/>
                  <a:pt x="264795" y="57150"/>
                </a:cubicBezTo>
                <a:cubicBezTo>
                  <a:pt x="385445" y="106045"/>
                  <a:pt x="472440" y="121285"/>
                  <a:pt x="604520" y="245745"/>
                </a:cubicBezTo>
                <a:cubicBezTo>
                  <a:pt x="736600" y="370205"/>
                  <a:pt x="842645" y="480060"/>
                  <a:pt x="925830" y="680085"/>
                </a:cubicBezTo>
                <a:cubicBezTo>
                  <a:pt x="1009015" y="880110"/>
                  <a:pt x="1005205" y="1144905"/>
                  <a:pt x="1020445" y="1247140"/>
                </a:cubicBezTo>
                <a:cubicBezTo>
                  <a:pt x="1035685" y="1349375"/>
                  <a:pt x="1007110" y="1213485"/>
                  <a:pt x="1001395" y="119062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任意多边形 8"/>
          <p:cNvSpPr/>
          <p:nvPr/>
        </p:nvSpPr>
        <p:spPr>
          <a:xfrm>
            <a:off x="4517390" y="3636010"/>
            <a:ext cx="1565275" cy="1059815"/>
          </a:xfrm>
          <a:custGeom>
            <a:avLst/>
            <a:gdLst>
              <a:gd name="connisteX0" fmla="*/ 1565509 w 1565509"/>
              <a:gd name="connsiteY0" fmla="*/ 0 h 1060069"/>
              <a:gd name="connisteX1" fmla="*/ 1489944 w 1565509"/>
              <a:gd name="connsiteY1" fmla="*/ 339725 h 1060069"/>
              <a:gd name="connisteX2" fmla="*/ 1301349 w 1565509"/>
              <a:gd name="connsiteY2" fmla="*/ 699135 h 1060069"/>
              <a:gd name="connisteX3" fmla="*/ 960989 w 1565509"/>
              <a:gd name="connsiteY3" fmla="*/ 963295 h 1060069"/>
              <a:gd name="connisteX4" fmla="*/ 526649 w 1565509"/>
              <a:gd name="connsiteY4" fmla="*/ 1057910 h 1060069"/>
              <a:gd name="connisteX5" fmla="*/ 35159 w 1565509"/>
              <a:gd name="connsiteY5" fmla="*/ 906780 h 1060069"/>
              <a:gd name="connisteX6" fmla="*/ 73259 w 1565509"/>
              <a:gd name="connsiteY6" fmla="*/ 925830 h 10600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565509" h="1060070">
                <a:moveTo>
                  <a:pt x="1565509" y="0"/>
                </a:moveTo>
                <a:cubicBezTo>
                  <a:pt x="1554079" y="60960"/>
                  <a:pt x="1542649" y="200025"/>
                  <a:pt x="1489944" y="339725"/>
                </a:cubicBezTo>
                <a:cubicBezTo>
                  <a:pt x="1437239" y="479425"/>
                  <a:pt x="1407394" y="574675"/>
                  <a:pt x="1301349" y="699135"/>
                </a:cubicBezTo>
                <a:cubicBezTo>
                  <a:pt x="1195304" y="823595"/>
                  <a:pt x="1115929" y="891540"/>
                  <a:pt x="960989" y="963295"/>
                </a:cubicBezTo>
                <a:cubicBezTo>
                  <a:pt x="806049" y="1035050"/>
                  <a:pt x="712069" y="1069340"/>
                  <a:pt x="526649" y="1057910"/>
                </a:cubicBezTo>
                <a:cubicBezTo>
                  <a:pt x="341229" y="1046480"/>
                  <a:pt x="125964" y="933450"/>
                  <a:pt x="35159" y="906780"/>
                </a:cubicBezTo>
                <a:cubicBezTo>
                  <a:pt x="-55646" y="880110"/>
                  <a:pt x="56114" y="918845"/>
                  <a:pt x="73259" y="92583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任意多边形 15"/>
          <p:cNvSpPr/>
          <p:nvPr/>
        </p:nvSpPr>
        <p:spPr>
          <a:xfrm>
            <a:off x="4058285" y="3049905"/>
            <a:ext cx="475615" cy="1473835"/>
          </a:xfrm>
          <a:custGeom>
            <a:avLst/>
            <a:gdLst>
              <a:gd name="connisteX0" fmla="*/ 475472 w 475472"/>
              <a:gd name="connsiteY0" fmla="*/ 1473835 h 1473835"/>
              <a:gd name="connisteX1" fmla="*/ 173212 w 475472"/>
              <a:gd name="connsiteY1" fmla="*/ 1115060 h 1473835"/>
              <a:gd name="connisteX2" fmla="*/ 3032 w 475472"/>
              <a:gd name="connsiteY2" fmla="*/ 586105 h 1473835"/>
              <a:gd name="connisteX3" fmla="*/ 78597 w 475472"/>
              <a:gd name="connsiteY3" fmla="*/ 0 h 1473835"/>
            </a:gdLst>
            <a:ahLst/>
            <a:cxnLst>
              <a:cxn ang="0">
                <a:pos x="connisteX0" y="connsiteY0"/>
              </a:cxn>
              <a:cxn ang="0">
                <a:pos x="connisteX1" y="connsiteY1"/>
              </a:cxn>
              <a:cxn ang="0">
                <a:pos x="connisteX2" y="connsiteY2"/>
              </a:cxn>
              <a:cxn ang="0">
                <a:pos x="connisteX3" y="connsiteY3"/>
              </a:cxn>
            </a:cxnLst>
            <a:rect l="l" t="t" r="r" b="b"/>
            <a:pathLst>
              <a:path w="475473" h="1473835">
                <a:moveTo>
                  <a:pt x="475473" y="1473835"/>
                </a:moveTo>
                <a:cubicBezTo>
                  <a:pt x="418323" y="1412875"/>
                  <a:pt x="267828" y="1292860"/>
                  <a:pt x="173213" y="1115060"/>
                </a:cubicBezTo>
                <a:cubicBezTo>
                  <a:pt x="78598" y="937260"/>
                  <a:pt x="22083" y="808990"/>
                  <a:pt x="3033" y="586105"/>
                </a:cubicBezTo>
                <a:cubicBezTo>
                  <a:pt x="-16017" y="363220"/>
                  <a:pt x="60183" y="106680"/>
                  <a:pt x="7859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任意多边形 23"/>
          <p:cNvSpPr/>
          <p:nvPr/>
        </p:nvSpPr>
        <p:spPr>
          <a:xfrm>
            <a:off x="4114165" y="2379980"/>
            <a:ext cx="1061720" cy="716915"/>
          </a:xfrm>
          <a:custGeom>
            <a:avLst/>
            <a:gdLst>
              <a:gd name="connisteX0" fmla="*/ 1061764 w 1061764"/>
              <a:gd name="connsiteY0" fmla="*/ 8906 h 717089"/>
              <a:gd name="connisteX1" fmla="*/ 816019 w 1061764"/>
              <a:gd name="connsiteY1" fmla="*/ 8906 h 717089"/>
              <a:gd name="connisteX2" fmla="*/ 532809 w 1061764"/>
              <a:gd name="connsiteY2" fmla="*/ 103521 h 717089"/>
              <a:gd name="connisteX3" fmla="*/ 268649 w 1061764"/>
              <a:gd name="connsiteY3" fmla="*/ 330216 h 717089"/>
              <a:gd name="connisteX4" fmla="*/ 22904 w 1061764"/>
              <a:gd name="connsiteY4" fmla="*/ 669941 h 717089"/>
              <a:gd name="connisteX5" fmla="*/ 22904 w 1061764"/>
              <a:gd name="connsiteY5" fmla="*/ 708041 h 71708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061765" h="717090">
                <a:moveTo>
                  <a:pt x="1061765" y="8906"/>
                </a:moveTo>
                <a:cubicBezTo>
                  <a:pt x="1018585" y="7001"/>
                  <a:pt x="922065" y="-10144"/>
                  <a:pt x="816020" y="8906"/>
                </a:cubicBezTo>
                <a:cubicBezTo>
                  <a:pt x="709975" y="27956"/>
                  <a:pt x="642030" y="39386"/>
                  <a:pt x="532810" y="103521"/>
                </a:cubicBezTo>
                <a:cubicBezTo>
                  <a:pt x="423590" y="167656"/>
                  <a:pt x="370885" y="217186"/>
                  <a:pt x="268650" y="330216"/>
                </a:cubicBezTo>
                <a:cubicBezTo>
                  <a:pt x="166415" y="443246"/>
                  <a:pt x="71800" y="594376"/>
                  <a:pt x="22905" y="669941"/>
                </a:cubicBezTo>
                <a:cubicBezTo>
                  <a:pt x="-25990" y="745506"/>
                  <a:pt x="17825" y="707406"/>
                  <a:pt x="22905" y="708041"/>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subTnLst>
                                    <p:audio>
                                      <p:cMediaNode>
                                        <p:cTn display="0" masterRel="sameClick">
                                          <p:stCondLst>
                                            <p:cond evt="begin" delay="0">
                                              <p:tn val="5"/>
                                            </p:cond>
                                          </p:stCondLst>
                                          <p:endCondLst>
                                            <p:cond evt="onStopAudio" delay="0">
                                              <p:tgtEl>
                                                <p:sldTgt/>
                                              </p:tgtEl>
                                            </p:cond>
                                          </p:endCondLst>
                                        </p:cTn>
                                        <p:tgtEl>
                                          <p:sndTgt r:embed="rId6" name="chimes.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2000" fill="hold">
                                          <p:stCondLst>
                                            <p:cond delay="0"/>
                                          </p:stCondLst>
                                        </p:cTn>
                                        <p:tgtEl>
                                          <p:spTgt spid="17"/>
                                        </p:tgtEl>
                                        <p:attrNameLst>
                                          <p:attrName>style.visibility</p:attrName>
                                        </p:attrNameLst>
                                      </p:cBhvr>
                                      <p:to>
                                        <p:strVal val="visible"/>
                                      </p:to>
                                    </p:set>
                                    <p:animEffect transition="in" filter="wipe(left)">
                                      <p:cBhvr>
                                        <p:cTn id="12" dur="2000"/>
                                        <p:tgtEl>
                                          <p:spTgt spid="17"/>
                                        </p:tgtEl>
                                      </p:cBhvr>
                                    </p:animEffect>
                                  </p:childTnLst>
                                </p:cTn>
                              </p:par>
                            </p:childTnLst>
                          </p:cTn>
                        </p:par>
                        <p:par>
                          <p:cTn id="13" fill="hold">
                            <p:stCondLst>
                              <p:cond delay="2000"/>
                            </p:stCondLst>
                            <p:childTnLst>
                              <p:par>
                                <p:cTn id="14" presetID="22" presetClass="entr" presetSubtype="1"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2000"/>
                                        <p:tgtEl>
                                          <p:spTgt spid="19"/>
                                        </p:tgtEl>
                                      </p:cBhvr>
                                    </p:animEffect>
                                  </p:childTnLst>
                                </p:cTn>
                              </p:par>
                            </p:childTnLst>
                          </p:cTn>
                        </p:par>
                        <p:par>
                          <p:cTn id="17" fill="hold">
                            <p:stCondLst>
                              <p:cond delay="4000"/>
                            </p:stCondLst>
                            <p:childTnLst>
                              <p:par>
                                <p:cTn id="18" presetID="22" presetClass="entr" presetSubtype="2" fill="hold"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wipe(right)">
                                      <p:cBhvr>
                                        <p:cTn id="20" dur="2000"/>
                                        <p:tgtEl>
                                          <p:spTgt spid="46"/>
                                        </p:tgtEl>
                                      </p:cBhvr>
                                    </p:animEffect>
                                  </p:childTnLst>
                                </p:cTn>
                              </p:par>
                            </p:childTnLst>
                          </p:cTn>
                        </p:par>
                        <p:par>
                          <p:cTn id="21" fill="hold">
                            <p:stCondLst>
                              <p:cond delay="6000"/>
                            </p:stCondLst>
                            <p:childTnLst>
                              <p:par>
                                <p:cTn id="22" presetID="22" presetClass="entr" presetSubtype="4" fill="hold"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wipe(down)">
                                      <p:cBhvr>
                                        <p:cTn id="24" dur="2000"/>
                                        <p:tgtEl>
                                          <p:spTgt spid="47"/>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subTnLst>
                                    <p:audio>
                                      <p:cMediaNode>
                                        <p:cTn display="0" masterRel="sameClick">
                                          <p:stCondLst>
                                            <p:cond evt="begin" delay="0">
                                              <p:tn val="26"/>
                                            </p:cond>
                                          </p:stCondLst>
                                          <p:endCondLst>
                                            <p:cond evt="onStopAudio" delay="0">
                                              <p:tgtEl>
                                                <p:sldTgt/>
                                              </p:tgtEl>
                                            </p:cond>
                                          </p:endCondLst>
                                        </p:cTn>
                                        <p:tgtEl>
                                          <p:sndTgt r:embed="rId6" name="chimes.wav"/>
                                        </p:tgtEl>
                                      </p:cMediaNode>
                                    </p:audio>
                                  </p:subTnLst>
                                </p:cTn>
                              </p:par>
                              <p:par>
                                <p:cTn id="29" presetID="10" presetClass="exit" presetSubtype="0" fill="hold" nodeType="withEffect">
                                  <p:stCondLst>
                                    <p:cond delay="0"/>
                                  </p:stCondLst>
                                  <p:childTnLst>
                                    <p:animEffect transition="out" filter="fade">
                                      <p:cBhvr>
                                        <p:cTn id="30" dur="500"/>
                                        <p:tgtEl>
                                          <p:spTgt spid="48"/>
                                        </p:tgtEl>
                                      </p:cBhvr>
                                    </p:animEffect>
                                    <p:set>
                                      <p:cBhvr>
                                        <p:cTn id="31" dur="1" fill="hold">
                                          <p:stCondLst>
                                            <p:cond delay="499"/>
                                          </p:stCondLst>
                                        </p:cTn>
                                        <p:tgtEl>
                                          <p:spTgt spid="4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ppt_x"/>
                                          </p:val>
                                        </p:tav>
                                        <p:tav tm="100000">
                                          <p:val>
                                            <p:strVal val="#ppt_x"/>
                                          </p:val>
                                        </p:tav>
                                      </p:tavLst>
                                    </p:anim>
                                    <p:anim calcmode="lin" valueType="num">
                                      <p:cBhvr additive="base">
                                        <p:cTn id="3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7"/>
                                        </p:tgtEl>
                                        <p:attrNameLst>
                                          <p:attrName>style.visibility</p:attrName>
                                        </p:attrNameLst>
                                      </p:cBhvr>
                                      <p:to>
                                        <p:strVal val="visible"/>
                                      </p:to>
                                    </p:set>
                                  </p:childTnLst>
                                  <p:subTnLst>
                                    <p:audio>
                                      <p:cMediaNode>
                                        <p:cTn display="1" masterRel="sameClick">
                                          <p:stCondLst>
                                            <p:cond evt="begin" delay="0">
                                              <p:tn val="40"/>
                                            </p:cond>
                                          </p:stCondLst>
                                          <p:endCondLst>
                                            <p:cond evt="onStopAudio" delay="0">
                                              <p:tgtEl>
                                                <p:sldTgt/>
                                              </p:tgtEl>
                                            </p:cond>
                                          </p:endCondLst>
                                        </p:cTn>
                                        <p:tgtEl>
                                          <p:sndTgt r:embed="rId6" name="chimes.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2" nodeType="clickEffect">
                                  <p:stCondLst>
                                    <p:cond delay="0"/>
                                  </p:stCondLst>
                                  <p:childTnLst>
                                    <p:set>
                                      <p:cBhvr>
                                        <p:cTn id="45" dur="2000" fill="hold">
                                          <p:stCondLst>
                                            <p:cond delay="0"/>
                                          </p:stCondLst>
                                        </p:cTn>
                                        <p:tgtEl>
                                          <p:spTgt spid="8"/>
                                        </p:tgtEl>
                                        <p:attrNameLst>
                                          <p:attrName>style.visibility</p:attrName>
                                        </p:attrNameLst>
                                      </p:cBhvr>
                                      <p:to>
                                        <p:strVal val="visible"/>
                                      </p:to>
                                    </p:set>
                                    <p:animEffect transition="in" filter="wipe(up)">
                                      <p:cBhvr>
                                        <p:cTn id="46" dur="2000"/>
                                        <p:tgtEl>
                                          <p:spTgt spid="8"/>
                                        </p:tgtEl>
                                      </p:cBhvr>
                                    </p:animEffect>
                                  </p:childTnLst>
                                </p:cTn>
                              </p:par>
                            </p:childTnLst>
                          </p:cTn>
                        </p:par>
                        <p:par>
                          <p:cTn id="47" fill="hold">
                            <p:stCondLst>
                              <p:cond delay="2000"/>
                            </p:stCondLst>
                            <p:childTnLst>
                              <p:par>
                                <p:cTn id="48" presetID="22" presetClass="entr" presetSubtype="2" fill="hold" grpId="2" nodeType="afterEffect">
                                  <p:stCondLst>
                                    <p:cond delay="0"/>
                                  </p:stCondLst>
                                  <p:childTnLst>
                                    <p:set>
                                      <p:cBhvr>
                                        <p:cTn id="49" dur="2000" fill="hold">
                                          <p:stCondLst>
                                            <p:cond delay="0"/>
                                          </p:stCondLst>
                                        </p:cTn>
                                        <p:tgtEl>
                                          <p:spTgt spid="9"/>
                                        </p:tgtEl>
                                        <p:attrNameLst>
                                          <p:attrName>style.visibility</p:attrName>
                                        </p:attrNameLst>
                                      </p:cBhvr>
                                      <p:to>
                                        <p:strVal val="visible"/>
                                      </p:to>
                                    </p:set>
                                    <p:animEffect transition="in" filter="wipe(right)">
                                      <p:cBhvr>
                                        <p:cTn id="50" dur="2000"/>
                                        <p:tgtEl>
                                          <p:spTgt spid="9"/>
                                        </p:tgtEl>
                                      </p:cBhvr>
                                    </p:animEffect>
                                  </p:childTnLst>
                                </p:cTn>
                              </p:par>
                            </p:childTnLst>
                          </p:cTn>
                        </p:par>
                        <p:par>
                          <p:cTn id="51" fill="hold">
                            <p:stCondLst>
                              <p:cond delay="4000"/>
                            </p:stCondLst>
                            <p:childTnLst>
                              <p:par>
                                <p:cTn id="52" presetID="22" presetClass="entr" presetSubtype="4" fill="hold" grpId="2" nodeType="afterEffect">
                                  <p:stCondLst>
                                    <p:cond delay="0"/>
                                  </p:stCondLst>
                                  <p:childTnLst>
                                    <p:set>
                                      <p:cBhvr>
                                        <p:cTn id="53" dur="2000" fill="hold">
                                          <p:stCondLst>
                                            <p:cond delay="0"/>
                                          </p:stCondLst>
                                        </p:cTn>
                                        <p:tgtEl>
                                          <p:spTgt spid="16"/>
                                        </p:tgtEl>
                                        <p:attrNameLst>
                                          <p:attrName>style.visibility</p:attrName>
                                        </p:attrNameLst>
                                      </p:cBhvr>
                                      <p:to>
                                        <p:strVal val="visible"/>
                                      </p:to>
                                    </p:set>
                                    <p:animEffect transition="in" filter="wipe(down)">
                                      <p:cBhvr>
                                        <p:cTn id="54" dur="2000"/>
                                        <p:tgtEl>
                                          <p:spTgt spid="16"/>
                                        </p:tgtEl>
                                      </p:cBhvr>
                                    </p:animEffect>
                                  </p:childTnLst>
                                </p:cTn>
                              </p:par>
                            </p:childTnLst>
                          </p:cTn>
                        </p:par>
                        <p:par>
                          <p:cTn id="55" fill="hold">
                            <p:stCondLst>
                              <p:cond delay="6000"/>
                            </p:stCondLst>
                            <p:childTnLst>
                              <p:par>
                                <p:cTn id="56" presetID="22" presetClass="entr" presetSubtype="4" fill="hold" grpId="2" nodeType="afterEffect">
                                  <p:stCondLst>
                                    <p:cond delay="0"/>
                                  </p:stCondLst>
                                  <p:childTnLst>
                                    <p:set>
                                      <p:cBhvr>
                                        <p:cTn id="57" dur="2000" fill="hold">
                                          <p:stCondLst>
                                            <p:cond delay="0"/>
                                          </p:stCondLst>
                                        </p:cTn>
                                        <p:tgtEl>
                                          <p:spTgt spid="24"/>
                                        </p:tgtEl>
                                        <p:attrNameLst>
                                          <p:attrName>style.visibility</p:attrName>
                                        </p:attrNameLst>
                                      </p:cBhvr>
                                      <p:to>
                                        <p:strVal val="visible"/>
                                      </p:to>
                                    </p:set>
                                    <p:animEffect transition="in" filter="wipe(down)">
                                      <p:cBhvr>
                                        <p:cTn id="58" dur="2000"/>
                                        <p:tgtEl>
                                          <p:spTgt spid="24"/>
                                        </p:tgtEl>
                                      </p:cBhvr>
                                    </p:animEffect>
                                  </p:childTnLst>
                                </p:cTn>
                              </p:par>
                            </p:childTnLst>
                          </p:cTn>
                        </p:par>
                        <p:par>
                          <p:cTn id="59" fill="hold">
                            <p:stCondLst>
                              <p:cond delay="8000"/>
                            </p:stCondLst>
                            <p:childTnLst>
                              <p:par>
                                <p:cTn id="60" presetID="10" presetClass="entr" presetSubtype="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fade">
                                      <p:cBhvr>
                                        <p:cTn id="62" dur="500"/>
                                        <p:tgtEl>
                                          <p:spTgt spid="7"/>
                                        </p:tgtEl>
                                      </p:cBhvr>
                                    </p:animEffect>
                                  </p:childTnLst>
                                  <p:subTnLst>
                                    <p:audio>
                                      <p:cMediaNode>
                                        <p:cTn display="1" masterRel="sameClick">
                                          <p:stCondLst>
                                            <p:cond evt="begin" delay="0">
                                              <p:tn val="60"/>
                                            </p:cond>
                                          </p:stCondLst>
                                          <p:endCondLst>
                                            <p:cond evt="onStopAudio" delay="0">
                                              <p:tgtEl>
                                                <p:sldTgt/>
                                              </p:tgtEl>
                                            </p:cond>
                                          </p:endCondLst>
                                        </p:cTn>
                                        <p:tgtEl>
                                          <p:sndTgt r:embed="rId6" name="chimes.wav"/>
                                        </p:tgtEl>
                                      </p:cMediaNode>
                                    </p:audio>
                                  </p:subTnLst>
                                </p:cTn>
                              </p:par>
                              <p:par>
                                <p:cTn id="63" presetID="10" presetClass="exit" presetSubtype="0" fill="hold" nodeType="withEffect">
                                  <p:stCondLst>
                                    <p:cond delay="0"/>
                                  </p:stCondLst>
                                  <p:childTnLst>
                                    <p:animEffect transition="out" filter="fade">
                                      <p:cBhvr>
                                        <p:cTn id="64" dur="500"/>
                                        <p:tgtEl>
                                          <p:spTgt spid="7"/>
                                        </p:tgtEl>
                                      </p:cBhvr>
                                    </p:animEffect>
                                    <p:set>
                                      <p:cBhvr>
                                        <p:cTn id="65" dur="1" fill="hold">
                                          <p:stCondLst>
                                            <p:cond delay="499"/>
                                          </p:stCondLst>
                                        </p:cTn>
                                        <p:tgtEl>
                                          <p:spTgt spid="7"/>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5"/>
                                        </p:tgtEl>
                                        <p:attrNameLst>
                                          <p:attrName>style.visibility</p:attrName>
                                        </p:attrNameLst>
                                      </p:cBhvr>
                                      <p:to>
                                        <p:strVal val="visible"/>
                                      </p:to>
                                    </p:set>
                                    <p:animEffect transition="in" filter="fade">
                                      <p:cBhvr>
                                        <p:cTn id="76" dur="500"/>
                                        <p:tgtEl>
                                          <p:spTgt spid="15"/>
                                        </p:tgtEl>
                                      </p:cBhvr>
                                    </p:animEffect>
                                  </p:childTnLst>
                                  <p:subTnLst>
                                    <p:audio>
                                      <p:cMediaNode>
                                        <p:cTn display="0" masterRel="sameClick">
                                          <p:stCondLst>
                                            <p:cond evt="begin" delay="0">
                                              <p:tn val="74"/>
                                            </p:cond>
                                          </p:stCondLst>
                                          <p:endCondLst>
                                            <p:cond evt="onStopAudio" delay="0">
                                              <p:tgtEl>
                                                <p:sldTgt/>
                                              </p:tgtEl>
                                            </p:cond>
                                          </p:endCondLst>
                                        </p:cTn>
                                        <p:tgtEl>
                                          <p:sndTgt r:embed="rId6" name="chimes.wav"/>
                                        </p:tgtEl>
                                      </p:cMediaNode>
                                    </p:audio>
                                  </p:subTnLst>
                                </p:cTn>
                              </p:par>
                            </p:childTnLst>
                          </p:cTn>
                        </p:par>
                      </p:childTnLst>
                    </p:cTn>
                  </p:par>
                  <p:par>
                    <p:cTn id="77" fill="hold">
                      <p:stCondLst>
                        <p:cond delay="indefinite"/>
                      </p:stCondLst>
                      <p:childTnLst>
                        <p:par>
                          <p:cTn id="78" fill="hold">
                            <p:stCondLst>
                              <p:cond delay="0"/>
                            </p:stCondLst>
                            <p:childTnLst>
                              <p:par>
                                <p:cTn id="79" presetID="22" presetClass="entr" presetSubtype="1" fill="hold" nodeType="click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wipe(up)">
                                      <p:cBhvr>
                                        <p:cTn id="81" dur="2000"/>
                                        <p:tgtEl>
                                          <p:spTgt spid="12"/>
                                        </p:tgtEl>
                                      </p:cBhvr>
                                    </p:animEffect>
                                  </p:childTnLst>
                                </p:cTn>
                              </p:par>
                            </p:childTnLst>
                          </p:cTn>
                        </p:par>
                        <p:par>
                          <p:cTn id="82" fill="hold">
                            <p:stCondLst>
                              <p:cond delay="2000"/>
                            </p:stCondLst>
                            <p:childTnLst>
                              <p:par>
                                <p:cTn id="83" presetID="22" presetClass="entr" presetSubtype="2" fill="hold" nodeType="after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wipe(right)">
                                      <p:cBhvr>
                                        <p:cTn id="85" dur="2000"/>
                                        <p:tgtEl>
                                          <p:spTgt spid="13"/>
                                        </p:tgtEl>
                                      </p:cBhvr>
                                    </p:animEffect>
                                  </p:childTnLst>
                                </p:cTn>
                              </p:par>
                            </p:childTnLst>
                          </p:cTn>
                        </p:par>
                        <p:par>
                          <p:cTn id="86" fill="hold">
                            <p:stCondLst>
                              <p:cond delay="4000"/>
                            </p:stCondLst>
                            <p:childTnLst>
                              <p:par>
                                <p:cTn id="87" presetID="22" presetClass="entr" presetSubtype="4"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down)">
                                      <p:cBhvr>
                                        <p:cTn id="89" dur="2000"/>
                                        <p:tgtEl>
                                          <p:spTgt spid="14"/>
                                        </p:tgtEl>
                                      </p:cBhvr>
                                    </p:animEffect>
                                  </p:childTnLst>
                                </p:cTn>
                              </p:par>
                            </p:childTnLst>
                          </p:cTn>
                        </p:par>
                        <p:par>
                          <p:cTn id="90" fill="hold">
                            <p:stCondLst>
                              <p:cond delay="6000"/>
                            </p:stCondLst>
                            <p:childTnLst>
                              <p:par>
                                <p:cTn id="91" presetID="10" presetClass="entr" presetSubtype="0" fill="hold" nodeType="afterEffect">
                                  <p:stCondLst>
                                    <p:cond delay="0"/>
                                  </p:stCondLst>
                                  <p:childTnLst>
                                    <p:set>
                                      <p:cBhvr>
                                        <p:cTn id="92" dur="1" fill="hold">
                                          <p:stCondLst>
                                            <p:cond delay="0"/>
                                          </p:stCondLst>
                                        </p:cTn>
                                        <p:tgtEl>
                                          <p:spTgt spid="15"/>
                                        </p:tgtEl>
                                        <p:attrNameLst>
                                          <p:attrName>style.visibility</p:attrName>
                                        </p:attrNameLst>
                                      </p:cBhvr>
                                      <p:to>
                                        <p:strVal val="visible"/>
                                      </p:to>
                                    </p:set>
                                    <p:animEffect transition="in" filter="fade">
                                      <p:cBhvr>
                                        <p:cTn id="93" dur="500"/>
                                        <p:tgtEl>
                                          <p:spTgt spid="15"/>
                                        </p:tgtEl>
                                      </p:cBhvr>
                                    </p:animEffect>
                                  </p:childTnLst>
                                  <p:subTnLst>
                                    <p:audio>
                                      <p:cMediaNode>
                                        <p:cTn display="0" masterRel="sameClick">
                                          <p:stCondLst>
                                            <p:cond evt="begin" delay="0">
                                              <p:tn val="91"/>
                                            </p:cond>
                                          </p:stCondLst>
                                          <p:endCondLst>
                                            <p:cond evt="onStopAudio" delay="0">
                                              <p:tgtEl>
                                                <p:sldTgt/>
                                              </p:tgtEl>
                                            </p:cond>
                                          </p:endCondLst>
                                        </p:cTn>
                                        <p:tgtEl>
                                          <p:sndTgt r:embed="rId6" name="chimes.wav"/>
                                        </p:tgtEl>
                                      </p:cMediaNode>
                                    </p:audio>
                                  </p:subTnLst>
                                </p:cTn>
                              </p:par>
                            </p:childTnLst>
                          </p:cTn>
                        </p:par>
                      </p:childTnLst>
                    </p:cTn>
                  </p:par>
                  <p:par>
                    <p:cTn id="94" fill="hold">
                      <p:stCondLst>
                        <p:cond delay="indefinite"/>
                      </p:stCondLst>
                      <p:childTnLst>
                        <p:par>
                          <p:cTn id="95" fill="hold">
                            <p:stCondLst>
                              <p:cond delay="0"/>
                            </p:stCondLst>
                            <p:childTnLst>
                              <p:par>
                                <p:cTn id="96" presetID="2" presetClass="entr" presetSubtype="4" fill="hold" grpId="0" nodeType="click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additive="base">
                                        <p:cTn id="98" dur="500" fill="hold"/>
                                        <p:tgtEl>
                                          <p:spTgt spid="10"/>
                                        </p:tgtEl>
                                        <p:attrNameLst>
                                          <p:attrName>ppt_x</p:attrName>
                                        </p:attrNameLst>
                                      </p:cBhvr>
                                      <p:tavLst>
                                        <p:tav tm="0">
                                          <p:val>
                                            <p:strVal val="#ppt_x"/>
                                          </p:val>
                                        </p:tav>
                                        <p:tav tm="100000">
                                          <p:val>
                                            <p:strVal val="#ppt_x"/>
                                          </p:val>
                                        </p:tav>
                                      </p:tavLst>
                                    </p:anim>
                                    <p:anim calcmode="lin" valueType="num">
                                      <p:cBhvr additive="base">
                                        <p:cTn id="9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P spid="10" grpId="0"/>
      <p:bldP spid="8" grpId="2" animBg="1"/>
      <p:bldP spid="9" grpId="2" animBg="1"/>
      <p:bldP spid="16" grpId="2" animBg="1"/>
      <p:bldP spid="24"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1" name="图片 2"/>
          <p:cNvPicPr>
            <a:picLocks noChangeAspect="1"/>
          </p:cNvPicPr>
          <p:nvPr>
            <p:custDataLst>
              <p:tags r:id="rId1"/>
            </p:custDataLst>
          </p:nvPr>
        </p:nvPicPr>
        <p:blipFill>
          <a:blip r:embed="rId2"/>
          <a:srcRect/>
          <a:stretch>
            <a:fillRect/>
          </a:stretch>
        </p:blipFill>
        <p:spPr bwMode="auto">
          <a:xfrm>
            <a:off x="6335713" y="2281238"/>
            <a:ext cx="2441575" cy="2746375"/>
          </a:xfrm>
          <a:prstGeom prst="rect">
            <a:avLst/>
          </a:prstGeom>
          <a:noFill/>
          <a:ln w="9525">
            <a:noFill/>
            <a:miter lim="800000"/>
            <a:headEnd/>
            <a:tailEnd/>
          </a:ln>
        </p:spPr>
      </p:pic>
      <p:pic>
        <p:nvPicPr>
          <p:cNvPr id="76802" name="图片 3" descr="C:\Users\Administrator\Desktop\图片1.png图片1"/>
          <p:cNvPicPr>
            <a:picLocks noChangeAspect="1"/>
          </p:cNvPicPr>
          <p:nvPr>
            <p:custDataLst>
              <p:tags r:id="rId3"/>
            </p:custDataLst>
          </p:nvPr>
        </p:nvPicPr>
        <p:blipFill>
          <a:blip r:embed="rId4"/>
          <a:srcRect/>
          <a:stretch>
            <a:fillRect/>
          </a:stretch>
        </p:blipFill>
        <p:spPr bwMode="auto">
          <a:xfrm>
            <a:off x="508000" y="2146300"/>
            <a:ext cx="2887663" cy="4210050"/>
          </a:xfrm>
          <a:prstGeom prst="rect">
            <a:avLst/>
          </a:prstGeom>
          <a:noFill/>
          <a:ln w="9525">
            <a:noFill/>
            <a:miter lim="800000"/>
            <a:headEnd/>
            <a:tailEnd/>
          </a:ln>
        </p:spPr>
      </p:pic>
      <p:sp>
        <p:nvSpPr>
          <p:cNvPr id="12" name="任意多边形 11"/>
          <p:cNvSpPr/>
          <p:nvPr/>
        </p:nvSpPr>
        <p:spPr>
          <a:xfrm>
            <a:off x="7558088" y="2319338"/>
            <a:ext cx="1139825" cy="2670175"/>
          </a:xfrm>
          <a:custGeom>
            <a:avLst/>
            <a:gdLst>
              <a:gd name="connsiteX0" fmla="*/ 0 w 1139785"/>
              <a:gd name="connsiteY0" fmla="*/ 0 h 2669765"/>
              <a:gd name="connsiteX1" fmla="*/ 58993 w 1139785"/>
              <a:gd name="connsiteY1" fmla="*/ 73742 h 2669765"/>
              <a:gd name="connsiteX2" fmla="*/ 103238 w 1139785"/>
              <a:gd name="connsiteY2" fmla="*/ 191729 h 2669765"/>
              <a:gd name="connsiteX3" fmla="*/ 206477 w 1139785"/>
              <a:gd name="connsiteY3" fmla="*/ 317091 h 2669765"/>
              <a:gd name="connsiteX4" fmla="*/ 339213 w 1139785"/>
              <a:gd name="connsiteY4" fmla="*/ 457200 h 2669765"/>
              <a:gd name="connsiteX5" fmla="*/ 464574 w 1139785"/>
              <a:gd name="connsiteY5" fmla="*/ 582562 h 2669765"/>
              <a:gd name="connsiteX6" fmla="*/ 634180 w 1139785"/>
              <a:gd name="connsiteY6" fmla="*/ 789039 h 2669765"/>
              <a:gd name="connsiteX7" fmla="*/ 744793 w 1139785"/>
              <a:gd name="connsiteY7" fmla="*/ 943897 h 2669765"/>
              <a:gd name="connsiteX8" fmla="*/ 870155 w 1139785"/>
              <a:gd name="connsiteY8" fmla="*/ 1084007 h 2669765"/>
              <a:gd name="connsiteX9" fmla="*/ 943896 w 1139785"/>
              <a:gd name="connsiteY9" fmla="*/ 1224116 h 2669765"/>
              <a:gd name="connsiteX10" fmla="*/ 1025013 w 1139785"/>
              <a:gd name="connsiteY10" fmla="*/ 1401097 h 2669765"/>
              <a:gd name="connsiteX11" fmla="*/ 1106129 w 1139785"/>
              <a:gd name="connsiteY11" fmla="*/ 1570703 h 2669765"/>
              <a:gd name="connsiteX12" fmla="*/ 1135625 w 1139785"/>
              <a:gd name="connsiteY12" fmla="*/ 1762432 h 2669765"/>
              <a:gd name="connsiteX13" fmla="*/ 1135625 w 1139785"/>
              <a:gd name="connsiteY13" fmla="*/ 1968910 h 2669765"/>
              <a:gd name="connsiteX14" fmla="*/ 1098755 w 1139785"/>
              <a:gd name="connsiteY14" fmla="*/ 2153265 h 2669765"/>
              <a:gd name="connsiteX15" fmla="*/ 1025013 w 1139785"/>
              <a:gd name="connsiteY15" fmla="*/ 2322871 h 2669765"/>
              <a:gd name="connsiteX16" fmla="*/ 929148 w 1139785"/>
              <a:gd name="connsiteY16" fmla="*/ 2470355 h 2669765"/>
              <a:gd name="connsiteX17" fmla="*/ 818535 w 1139785"/>
              <a:gd name="connsiteY17" fmla="*/ 2580968 h 2669765"/>
              <a:gd name="connsiteX18" fmla="*/ 663677 w 1139785"/>
              <a:gd name="connsiteY18" fmla="*/ 2654710 h 2669765"/>
              <a:gd name="connsiteX19" fmla="*/ 553064 w 1139785"/>
              <a:gd name="connsiteY19" fmla="*/ 2669458 h 2669765"/>
              <a:gd name="connsiteX20" fmla="*/ 435077 w 1139785"/>
              <a:gd name="connsiteY20" fmla="*/ 2662084 h 2669765"/>
              <a:gd name="connsiteX21" fmla="*/ 317090 w 1139785"/>
              <a:gd name="connsiteY21" fmla="*/ 2632587 h 2669765"/>
              <a:gd name="connsiteX22" fmla="*/ 228600 w 1139785"/>
              <a:gd name="connsiteY22" fmla="*/ 2603091 h 2669765"/>
              <a:gd name="connsiteX23" fmla="*/ 147484 w 1139785"/>
              <a:gd name="connsiteY23" fmla="*/ 2595716 h 2669765"/>
              <a:gd name="connsiteX24" fmla="*/ 73742 w 1139785"/>
              <a:gd name="connsiteY24" fmla="*/ 2610465 h 2669765"/>
              <a:gd name="connsiteX25" fmla="*/ 14748 w 1139785"/>
              <a:gd name="connsiteY25" fmla="*/ 2617839 h 2669765"/>
              <a:gd name="connsiteX26" fmla="*/ 14748 w 1139785"/>
              <a:gd name="connsiteY26" fmla="*/ 2617839 h 26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9785" h="2669765">
                <a:moveTo>
                  <a:pt x="0" y="0"/>
                </a:moveTo>
                <a:cubicBezTo>
                  <a:pt x="20893" y="20893"/>
                  <a:pt x="41787" y="41787"/>
                  <a:pt x="58993" y="73742"/>
                </a:cubicBezTo>
                <a:cubicBezTo>
                  <a:pt x="76199" y="105697"/>
                  <a:pt x="78657" y="151171"/>
                  <a:pt x="103238" y="191729"/>
                </a:cubicBezTo>
                <a:cubicBezTo>
                  <a:pt x="127819" y="232287"/>
                  <a:pt x="167148" y="272846"/>
                  <a:pt x="206477" y="317091"/>
                </a:cubicBezTo>
                <a:cubicBezTo>
                  <a:pt x="245806" y="361336"/>
                  <a:pt x="296197" y="412955"/>
                  <a:pt x="339213" y="457200"/>
                </a:cubicBezTo>
                <a:cubicBezTo>
                  <a:pt x="382229" y="501445"/>
                  <a:pt x="415413" y="527255"/>
                  <a:pt x="464574" y="582562"/>
                </a:cubicBezTo>
                <a:cubicBezTo>
                  <a:pt x="513735" y="637869"/>
                  <a:pt x="587477" y="728817"/>
                  <a:pt x="634180" y="789039"/>
                </a:cubicBezTo>
                <a:cubicBezTo>
                  <a:pt x="680883" y="849261"/>
                  <a:pt x="705464" y="894736"/>
                  <a:pt x="744793" y="943897"/>
                </a:cubicBezTo>
                <a:cubicBezTo>
                  <a:pt x="784122" y="993058"/>
                  <a:pt x="836971" y="1037304"/>
                  <a:pt x="870155" y="1084007"/>
                </a:cubicBezTo>
                <a:cubicBezTo>
                  <a:pt x="903339" y="1130710"/>
                  <a:pt x="918086" y="1171268"/>
                  <a:pt x="943896" y="1224116"/>
                </a:cubicBezTo>
                <a:cubicBezTo>
                  <a:pt x="969706" y="1276964"/>
                  <a:pt x="997974" y="1343332"/>
                  <a:pt x="1025013" y="1401097"/>
                </a:cubicBezTo>
                <a:cubicBezTo>
                  <a:pt x="1052052" y="1458862"/>
                  <a:pt x="1087694" y="1510481"/>
                  <a:pt x="1106129" y="1570703"/>
                </a:cubicBezTo>
                <a:cubicBezTo>
                  <a:pt x="1124564" y="1630926"/>
                  <a:pt x="1130709" y="1696064"/>
                  <a:pt x="1135625" y="1762432"/>
                </a:cubicBezTo>
                <a:cubicBezTo>
                  <a:pt x="1140541" y="1828800"/>
                  <a:pt x="1141770" y="1903771"/>
                  <a:pt x="1135625" y="1968910"/>
                </a:cubicBezTo>
                <a:cubicBezTo>
                  <a:pt x="1129480" y="2034049"/>
                  <a:pt x="1117190" y="2094272"/>
                  <a:pt x="1098755" y="2153265"/>
                </a:cubicBezTo>
                <a:cubicBezTo>
                  <a:pt x="1080320" y="2212258"/>
                  <a:pt x="1053281" y="2270023"/>
                  <a:pt x="1025013" y="2322871"/>
                </a:cubicBezTo>
                <a:cubicBezTo>
                  <a:pt x="996745" y="2375719"/>
                  <a:pt x="963561" y="2427339"/>
                  <a:pt x="929148" y="2470355"/>
                </a:cubicBezTo>
                <a:cubicBezTo>
                  <a:pt x="894735" y="2513371"/>
                  <a:pt x="862780" y="2550242"/>
                  <a:pt x="818535" y="2580968"/>
                </a:cubicBezTo>
                <a:cubicBezTo>
                  <a:pt x="774290" y="2611694"/>
                  <a:pt x="707922" y="2639962"/>
                  <a:pt x="663677" y="2654710"/>
                </a:cubicBezTo>
                <a:cubicBezTo>
                  <a:pt x="619432" y="2669458"/>
                  <a:pt x="591164" y="2668229"/>
                  <a:pt x="553064" y="2669458"/>
                </a:cubicBezTo>
                <a:cubicBezTo>
                  <a:pt x="514964" y="2670687"/>
                  <a:pt x="474406" y="2668229"/>
                  <a:pt x="435077" y="2662084"/>
                </a:cubicBezTo>
                <a:cubicBezTo>
                  <a:pt x="395748" y="2655939"/>
                  <a:pt x="351503" y="2642419"/>
                  <a:pt x="317090" y="2632587"/>
                </a:cubicBezTo>
                <a:cubicBezTo>
                  <a:pt x="282677" y="2622755"/>
                  <a:pt x="256868" y="2609236"/>
                  <a:pt x="228600" y="2603091"/>
                </a:cubicBezTo>
                <a:cubicBezTo>
                  <a:pt x="200332" y="2596946"/>
                  <a:pt x="173294" y="2594487"/>
                  <a:pt x="147484" y="2595716"/>
                </a:cubicBezTo>
                <a:cubicBezTo>
                  <a:pt x="121674" y="2596945"/>
                  <a:pt x="95865" y="2606778"/>
                  <a:pt x="73742" y="2610465"/>
                </a:cubicBezTo>
                <a:cubicBezTo>
                  <a:pt x="51619" y="2614152"/>
                  <a:pt x="14748" y="2617839"/>
                  <a:pt x="14748" y="2617839"/>
                </a:cubicBezTo>
                <a:lnTo>
                  <a:pt x="14748" y="2617839"/>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3" name="任意多边形 12"/>
          <p:cNvSpPr/>
          <p:nvPr/>
        </p:nvSpPr>
        <p:spPr>
          <a:xfrm>
            <a:off x="6732588" y="4862513"/>
            <a:ext cx="825500" cy="100012"/>
          </a:xfrm>
          <a:custGeom>
            <a:avLst/>
            <a:gdLst>
              <a:gd name="connsiteX0" fmla="*/ 825909 w 825909"/>
              <a:gd name="connsiteY0" fmla="*/ 58994 h 99607"/>
              <a:gd name="connsiteX1" fmla="*/ 774290 w 825909"/>
              <a:gd name="connsiteY1" fmla="*/ 44246 h 99607"/>
              <a:gd name="connsiteX2" fmla="*/ 752168 w 825909"/>
              <a:gd name="connsiteY2" fmla="*/ 36871 h 99607"/>
              <a:gd name="connsiteX3" fmla="*/ 707922 w 825909"/>
              <a:gd name="connsiteY3" fmla="*/ 29497 h 99607"/>
              <a:gd name="connsiteX4" fmla="*/ 560439 w 825909"/>
              <a:gd name="connsiteY4" fmla="*/ 58994 h 99607"/>
              <a:gd name="connsiteX5" fmla="*/ 353961 w 825909"/>
              <a:gd name="connsiteY5" fmla="*/ 95865 h 99607"/>
              <a:gd name="connsiteX6" fmla="*/ 235974 w 825909"/>
              <a:gd name="connsiteY6" fmla="*/ 95865 h 99607"/>
              <a:gd name="connsiteX7" fmla="*/ 110613 w 825909"/>
              <a:gd name="connsiteY7" fmla="*/ 73742 h 99607"/>
              <a:gd name="connsiteX8" fmla="*/ 0 w 825909"/>
              <a:gd name="connsiteY8" fmla="*/ 0 h 99607"/>
              <a:gd name="connsiteX9" fmla="*/ 0 w 825909"/>
              <a:gd name="connsiteY9" fmla="*/ 0 h 99607"/>
              <a:gd name="connsiteX10" fmla="*/ 0 w 825909"/>
              <a:gd name="connsiteY10" fmla="*/ 0 h 9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5909" h="99607">
                <a:moveTo>
                  <a:pt x="825909" y="58994"/>
                </a:moveTo>
                <a:lnTo>
                  <a:pt x="774290" y="44246"/>
                </a:lnTo>
                <a:cubicBezTo>
                  <a:pt x="762000" y="40559"/>
                  <a:pt x="763229" y="39329"/>
                  <a:pt x="752168" y="36871"/>
                </a:cubicBezTo>
                <a:cubicBezTo>
                  <a:pt x="741107" y="34413"/>
                  <a:pt x="739877" y="25810"/>
                  <a:pt x="707922" y="29497"/>
                </a:cubicBezTo>
                <a:cubicBezTo>
                  <a:pt x="675967" y="33184"/>
                  <a:pt x="560439" y="58994"/>
                  <a:pt x="560439" y="58994"/>
                </a:cubicBezTo>
                <a:cubicBezTo>
                  <a:pt x="501446" y="70055"/>
                  <a:pt x="408038" y="89720"/>
                  <a:pt x="353961" y="95865"/>
                </a:cubicBezTo>
                <a:cubicBezTo>
                  <a:pt x="299884" y="102010"/>
                  <a:pt x="276532" y="99552"/>
                  <a:pt x="235974" y="95865"/>
                </a:cubicBezTo>
                <a:cubicBezTo>
                  <a:pt x="195416" y="92178"/>
                  <a:pt x="149942" y="89720"/>
                  <a:pt x="110613" y="73742"/>
                </a:cubicBezTo>
                <a:cubicBezTo>
                  <a:pt x="71284" y="57764"/>
                  <a:pt x="0" y="0"/>
                  <a:pt x="0" y="0"/>
                </a:cubicBezTo>
                <a:lnTo>
                  <a:pt x="0" y="0"/>
                </a:lnTo>
                <a:lnTo>
                  <a:pt x="0" y="0"/>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14" name="任意多边形 13"/>
          <p:cNvSpPr/>
          <p:nvPr/>
        </p:nvSpPr>
        <p:spPr>
          <a:xfrm>
            <a:off x="6481763" y="2363788"/>
            <a:ext cx="1076325" cy="2598737"/>
          </a:xfrm>
          <a:custGeom>
            <a:avLst/>
            <a:gdLst>
              <a:gd name="connsiteX0" fmla="*/ 332592 w 1143754"/>
              <a:gd name="connsiteY0" fmla="*/ 2581393 h 2581393"/>
              <a:gd name="connsiteX1" fmla="*/ 214605 w 1143754"/>
              <a:gd name="connsiteY1" fmla="*/ 2470780 h 2581393"/>
              <a:gd name="connsiteX2" fmla="*/ 140863 w 1143754"/>
              <a:gd name="connsiteY2" fmla="*/ 2360167 h 2581393"/>
              <a:gd name="connsiteX3" fmla="*/ 52373 w 1143754"/>
              <a:gd name="connsiteY3" fmla="*/ 2168438 h 2581393"/>
              <a:gd name="connsiteX4" fmla="*/ 754 w 1143754"/>
              <a:gd name="connsiteY4" fmla="*/ 1932464 h 2581393"/>
              <a:gd name="connsiteX5" fmla="*/ 30250 w 1143754"/>
              <a:gd name="connsiteY5" fmla="*/ 1622747 h 2581393"/>
              <a:gd name="connsiteX6" fmla="*/ 140863 w 1143754"/>
              <a:gd name="connsiteY6" fmla="*/ 1364651 h 2581393"/>
              <a:gd name="connsiteX7" fmla="*/ 273599 w 1143754"/>
              <a:gd name="connsiteY7" fmla="*/ 1091805 h 2581393"/>
              <a:gd name="connsiteX8" fmla="*/ 443205 w 1143754"/>
              <a:gd name="connsiteY8" fmla="*/ 907451 h 2581393"/>
              <a:gd name="connsiteX9" fmla="*/ 590689 w 1143754"/>
              <a:gd name="connsiteY9" fmla="*/ 693599 h 2581393"/>
              <a:gd name="connsiteX10" fmla="*/ 752921 w 1143754"/>
              <a:gd name="connsiteY10" fmla="*/ 516618 h 2581393"/>
              <a:gd name="connsiteX11" fmla="*/ 900405 w 1143754"/>
              <a:gd name="connsiteY11" fmla="*/ 383883 h 2581393"/>
              <a:gd name="connsiteX12" fmla="*/ 1003644 w 1143754"/>
              <a:gd name="connsiteY12" fmla="*/ 258522 h 2581393"/>
              <a:gd name="connsiteX13" fmla="*/ 1077386 w 1143754"/>
              <a:gd name="connsiteY13" fmla="*/ 111038 h 2581393"/>
              <a:gd name="connsiteX14" fmla="*/ 1121631 w 1143754"/>
              <a:gd name="connsiteY14" fmla="*/ 7799 h 2581393"/>
              <a:gd name="connsiteX15" fmla="*/ 1143754 w 1143754"/>
              <a:gd name="connsiteY15" fmla="*/ 15173 h 25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3754" h="2581393">
                <a:moveTo>
                  <a:pt x="332592" y="2581393"/>
                </a:moveTo>
                <a:cubicBezTo>
                  <a:pt x="289576" y="2544522"/>
                  <a:pt x="246560" y="2507651"/>
                  <a:pt x="214605" y="2470780"/>
                </a:cubicBezTo>
                <a:cubicBezTo>
                  <a:pt x="182650" y="2433909"/>
                  <a:pt x="167902" y="2410557"/>
                  <a:pt x="140863" y="2360167"/>
                </a:cubicBezTo>
                <a:cubicBezTo>
                  <a:pt x="113824" y="2309777"/>
                  <a:pt x="75724" y="2239722"/>
                  <a:pt x="52373" y="2168438"/>
                </a:cubicBezTo>
                <a:cubicBezTo>
                  <a:pt x="29021" y="2097154"/>
                  <a:pt x="4441" y="2023412"/>
                  <a:pt x="754" y="1932464"/>
                </a:cubicBezTo>
                <a:cubicBezTo>
                  <a:pt x="-2933" y="1841516"/>
                  <a:pt x="6899" y="1717382"/>
                  <a:pt x="30250" y="1622747"/>
                </a:cubicBezTo>
                <a:cubicBezTo>
                  <a:pt x="53601" y="1528112"/>
                  <a:pt x="100305" y="1453141"/>
                  <a:pt x="140863" y="1364651"/>
                </a:cubicBezTo>
                <a:cubicBezTo>
                  <a:pt x="181421" y="1276161"/>
                  <a:pt x="223209" y="1168005"/>
                  <a:pt x="273599" y="1091805"/>
                </a:cubicBezTo>
                <a:cubicBezTo>
                  <a:pt x="323989" y="1015605"/>
                  <a:pt x="390357" y="973819"/>
                  <a:pt x="443205" y="907451"/>
                </a:cubicBezTo>
                <a:cubicBezTo>
                  <a:pt x="496053" y="841083"/>
                  <a:pt x="539070" y="758738"/>
                  <a:pt x="590689" y="693599"/>
                </a:cubicBezTo>
                <a:cubicBezTo>
                  <a:pt x="642308" y="628460"/>
                  <a:pt x="701302" y="568237"/>
                  <a:pt x="752921" y="516618"/>
                </a:cubicBezTo>
                <a:cubicBezTo>
                  <a:pt x="804540" y="464999"/>
                  <a:pt x="858618" y="426899"/>
                  <a:pt x="900405" y="383883"/>
                </a:cubicBezTo>
                <a:cubicBezTo>
                  <a:pt x="942192" y="340867"/>
                  <a:pt x="974147" y="303996"/>
                  <a:pt x="1003644" y="258522"/>
                </a:cubicBezTo>
                <a:cubicBezTo>
                  <a:pt x="1033141" y="213048"/>
                  <a:pt x="1057722" y="152825"/>
                  <a:pt x="1077386" y="111038"/>
                </a:cubicBezTo>
                <a:cubicBezTo>
                  <a:pt x="1097050" y="69251"/>
                  <a:pt x="1110570" y="23776"/>
                  <a:pt x="1121631" y="7799"/>
                </a:cubicBezTo>
                <a:cubicBezTo>
                  <a:pt x="1132692" y="-8179"/>
                  <a:pt x="1138223" y="3497"/>
                  <a:pt x="1143754" y="15173"/>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cxnSp>
        <p:nvCxnSpPr>
          <p:cNvPr id="17" name="直接连接符 16"/>
          <p:cNvCxnSpPr/>
          <p:nvPr/>
        </p:nvCxnSpPr>
        <p:spPr>
          <a:xfrm>
            <a:off x="600075" y="2279650"/>
            <a:ext cx="275431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354388" y="2281238"/>
            <a:ext cx="0" cy="39401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V="1">
            <a:off x="547688" y="6192838"/>
            <a:ext cx="2806700" cy="269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nvCxnSpPr>
        <p:spPr>
          <a:xfrm>
            <a:off x="573088" y="2279650"/>
            <a:ext cx="0" cy="3941763"/>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7599" name="文本框 137222"/>
          <p:cNvSpPr txBox="1">
            <a:spLocks noChangeArrowheads="1"/>
          </p:cNvSpPr>
          <p:nvPr/>
        </p:nvSpPr>
        <p:spPr bwMode="auto">
          <a:xfrm>
            <a:off x="-3175" y="893763"/>
            <a:ext cx="9424988" cy="1076325"/>
          </a:xfrm>
          <a:prstGeom prst="rect">
            <a:avLst/>
          </a:prstGeom>
          <a:noFill/>
          <a:ln w="9525">
            <a:noFill/>
            <a:miter lim="800000"/>
          </a:ln>
        </p:spPr>
        <p:txBody>
          <a:bodyPr>
            <a:spAutoFit/>
          </a:bodyPr>
          <a:lstStyle/>
          <a:p>
            <a:pPr>
              <a:lnSpc>
                <a:spcPts val="3840"/>
              </a:lnSpc>
            </a:pPr>
            <a:r>
              <a:rPr lang="en-US" altLang="zh-CN" sz="3200" b="1"/>
              <a:t>         </a:t>
            </a:r>
            <a:r>
              <a:rPr lang="en-US" altLang="zh-CN" sz="2800" b="1">
                <a:sym typeface="+mn-ea"/>
              </a:rPr>
              <a:t>大家闭上眼睛，我们一起来想象一下，这3个</a:t>
            </a:r>
            <a:endParaRPr lang="en-US" altLang="zh-CN" sz="2800" b="1">
              <a:sym typeface="+mn-ea"/>
            </a:endParaRPr>
          </a:p>
          <a:p>
            <a:pPr>
              <a:lnSpc>
                <a:spcPts val="3840"/>
              </a:lnSpc>
            </a:pPr>
            <a:r>
              <a:rPr lang="en-US" altLang="zh-CN" sz="2800" b="1">
                <a:sym typeface="+mn-ea"/>
              </a:rPr>
              <a:t>   物体只留下一周的边线会是什么图形？</a:t>
            </a:r>
            <a:r>
              <a:rPr lang="zh-CN" altLang="en-US" sz="2800" b="1">
                <a:sym typeface="+mn-ea"/>
              </a:rPr>
              <a:t>用手比划。</a:t>
            </a:r>
            <a:endParaRPr lang="en-US" altLang="zh-CN" sz="2800" b="1">
              <a:sym typeface="+mn-ea"/>
            </a:endParaRPr>
          </a:p>
        </p:txBody>
      </p:sp>
      <p:sp>
        <p:nvSpPr>
          <p:cNvPr id="29" name="圆角矩形 28"/>
          <p:cNvSpPr/>
          <p:nvPr/>
        </p:nvSpPr>
        <p:spPr>
          <a:xfrm>
            <a:off x="547688" y="234950"/>
            <a:ext cx="1571625" cy="500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2800" b="1" dirty="0">
                <a:solidFill>
                  <a:srgbClr val="FF0000"/>
                </a:solidFill>
                <a:latin typeface="+mj-ea"/>
                <a:ea typeface="+mj-ea"/>
              </a:rPr>
              <a:t>想一想</a:t>
            </a:r>
            <a:endParaRPr lang="zh-CN" altLang="en-US" sz="2800" b="1" dirty="0">
              <a:solidFill>
                <a:srgbClr val="FF0000"/>
              </a:solidFill>
              <a:latin typeface="+mj-ea"/>
              <a:ea typeface="+mj-ea"/>
            </a:endParaRPr>
          </a:p>
        </p:txBody>
      </p:sp>
      <p:pic>
        <p:nvPicPr>
          <p:cNvPr id="3" name="图片 2" descr="5"/>
          <p:cNvPicPr>
            <a:picLocks noChangeAspect="1"/>
          </p:cNvPicPr>
          <p:nvPr/>
        </p:nvPicPr>
        <p:blipFill>
          <a:blip r:embed="rId5"/>
          <a:srcRect/>
          <a:stretch>
            <a:fillRect/>
          </a:stretch>
        </p:blipFill>
        <p:spPr bwMode="auto">
          <a:xfrm>
            <a:off x="4088765" y="2383155"/>
            <a:ext cx="2011680" cy="2305050"/>
          </a:xfrm>
          <a:prstGeom prst="rect">
            <a:avLst/>
          </a:prstGeom>
          <a:noFill/>
          <a:ln w="9525">
            <a:noFill/>
            <a:miter lim="800000"/>
            <a:headEnd/>
            <a:tailEnd/>
          </a:ln>
        </p:spPr>
      </p:pic>
      <p:sp>
        <p:nvSpPr>
          <p:cNvPr id="8" name="任意多边形 7"/>
          <p:cNvSpPr/>
          <p:nvPr/>
        </p:nvSpPr>
        <p:spPr>
          <a:xfrm>
            <a:off x="5081270" y="2369820"/>
            <a:ext cx="1024890" cy="1284605"/>
          </a:xfrm>
          <a:custGeom>
            <a:avLst/>
            <a:gdLst>
              <a:gd name="connisteX0" fmla="*/ 0 w 1024868"/>
              <a:gd name="connsiteY0" fmla="*/ 0 h 1284787"/>
              <a:gd name="connisteX1" fmla="*/ 264795 w 1024868"/>
              <a:gd name="connsiteY1" fmla="*/ 57150 h 1284787"/>
              <a:gd name="connisteX2" fmla="*/ 604520 w 1024868"/>
              <a:gd name="connsiteY2" fmla="*/ 245745 h 1284787"/>
              <a:gd name="connisteX3" fmla="*/ 925830 w 1024868"/>
              <a:gd name="connsiteY3" fmla="*/ 680085 h 1284787"/>
              <a:gd name="connisteX4" fmla="*/ 1020445 w 1024868"/>
              <a:gd name="connsiteY4" fmla="*/ 1247140 h 1284787"/>
              <a:gd name="connisteX5" fmla="*/ 1001395 w 1024868"/>
              <a:gd name="connsiteY5" fmla="*/ 1190625 h 128478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024868" h="1284787">
                <a:moveTo>
                  <a:pt x="0" y="0"/>
                </a:moveTo>
                <a:cubicBezTo>
                  <a:pt x="46355" y="7620"/>
                  <a:pt x="144145" y="8255"/>
                  <a:pt x="264795" y="57150"/>
                </a:cubicBezTo>
                <a:cubicBezTo>
                  <a:pt x="385445" y="106045"/>
                  <a:pt x="472440" y="121285"/>
                  <a:pt x="604520" y="245745"/>
                </a:cubicBezTo>
                <a:cubicBezTo>
                  <a:pt x="736600" y="370205"/>
                  <a:pt x="842645" y="480060"/>
                  <a:pt x="925830" y="680085"/>
                </a:cubicBezTo>
                <a:cubicBezTo>
                  <a:pt x="1009015" y="880110"/>
                  <a:pt x="1005205" y="1144905"/>
                  <a:pt x="1020445" y="1247140"/>
                </a:cubicBezTo>
                <a:cubicBezTo>
                  <a:pt x="1035685" y="1349375"/>
                  <a:pt x="1007110" y="1213485"/>
                  <a:pt x="1001395" y="1190625"/>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任意多边形 8"/>
          <p:cNvSpPr/>
          <p:nvPr/>
        </p:nvSpPr>
        <p:spPr>
          <a:xfrm>
            <a:off x="4517390" y="3636010"/>
            <a:ext cx="1565275" cy="1059815"/>
          </a:xfrm>
          <a:custGeom>
            <a:avLst/>
            <a:gdLst>
              <a:gd name="connisteX0" fmla="*/ 1565509 w 1565509"/>
              <a:gd name="connsiteY0" fmla="*/ 0 h 1060069"/>
              <a:gd name="connisteX1" fmla="*/ 1489944 w 1565509"/>
              <a:gd name="connsiteY1" fmla="*/ 339725 h 1060069"/>
              <a:gd name="connisteX2" fmla="*/ 1301349 w 1565509"/>
              <a:gd name="connsiteY2" fmla="*/ 699135 h 1060069"/>
              <a:gd name="connisteX3" fmla="*/ 960989 w 1565509"/>
              <a:gd name="connsiteY3" fmla="*/ 963295 h 1060069"/>
              <a:gd name="connisteX4" fmla="*/ 526649 w 1565509"/>
              <a:gd name="connsiteY4" fmla="*/ 1057910 h 1060069"/>
              <a:gd name="connisteX5" fmla="*/ 35159 w 1565509"/>
              <a:gd name="connsiteY5" fmla="*/ 906780 h 1060069"/>
              <a:gd name="connisteX6" fmla="*/ 73259 w 1565509"/>
              <a:gd name="connsiteY6" fmla="*/ 925830 h 106006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Lst>
            <a:rect l="l" t="t" r="r" b="b"/>
            <a:pathLst>
              <a:path w="1565509" h="1060070">
                <a:moveTo>
                  <a:pt x="1565509" y="0"/>
                </a:moveTo>
                <a:cubicBezTo>
                  <a:pt x="1554079" y="60960"/>
                  <a:pt x="1542649" y="200025"/>
                  <a:pt x="1489944" y="339725"/>
                </a:cubicBezTo>
                <a:cubicBezTo>
                  <a:pt x="1437239" y="479425"/>
                  <a:pt x="1407394" y="574675"/>
                  <a:pt x="1301349" y="699135"/>
                </a:cubicBezTo>
                <a:cubicBezTo>
                  <a:pt x="1195304" y="823595"/>
                  <a:pt x="1115929" y="891540"/>
                  <a:pt x="960989" y="963295"/>
                </a:cubicBezTo>
                <a:cubicBezTo>
                  <a:pt x="806049" y="1035050"/>
                  <a:pt x="712069" y="1069340"/>
                  <a:pt x="526649" y="1057910"/>
                </a:cubicBezTo>
                <a:cubicBezTo>
                  <a:pt x="341229" y="1046480"/>
                  <a:pt x="125964" y="933450"/>
                  <a:pt x="35159" y="906780"/>
                </a:cubicBezTo>
                <a:cubicBezTo>
                  <a:pt x="-55646" y="880110"/>
                  <a:pt x="56114" y="918845"/>
                  <a:pt x="73259" y="92583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任意多边形 15"/>
          <p:cNvSpPr/>
          <p:nvPr/>
        </p:nvSpPr>
        <p:spPr>
          <a:xfrm>
            <a:off x="4058285" y="3049905"/>
            <a:ext cx="475615" cy="1473835"/>
          </a:xfrm>
          <a:custGeom>
            <a:avLst/>
            <a:gdLst>
              <a:gd name="connisteX0" fmla="*/ 475472 w 475472"/>
              <a:gd name="connsiteY0" fmla="*/ 1473835 h 1473835"/>
              <a:gd name="connisteX1" fmla="*/ 173212 w 475472"/>
              <a:gd name="connsiteY1" fmla="*/ 1115060 h 1473835"/>
              <a:gd name="connisteX2" fmla="*/ 3032 w 475472"/>
              <a:gd name="connsiteY2" fmla="*/ 586105 h 1473835"/>
              <a:gd name="connisteX3" fmla="*/ 78597 w 475472"/>
              <a:gd name="connsiteY3" fmla="*/ 0 h 1473835"/>
            </a:gdLst>
            <a:ahLst/>
            <a:cxnLst>
              <a:cxn ang="0">
                <a:pos x="connisteX0" y="connsiteY0"/>
              </a:cxn>
              <a:cxn ang="0">
                <a:pos x="connisteX1" y="connsiteY1"/>
              </a:cxn>
              <a:cxn ang="0">
                <a:pos x="connisteX2" y="connsiteY2"/>
              </a:cxn>
              <a:cxn ang="0">
                <a:pos x="connisteX3" y="connsiteY3"/>
              </a:cxn>
            </a:cxnLst>
            <a:rect l="l" t="t" r="r" b="b"/>
            <a:pathLst>
              <a:path w="475473" h="1473835">
                <a:moveTo>
                  <a:pt x="475473" y="1473835"/>
                </a:moveTo>
                <a:cubicBezTo>
                  <a:pt x="418323" y="1412875"/>
                  <a:pt x="267828" y="1292860"/>
                  <a:pt x="173213" y="1115060"/>
                </a:cubicBezTo>
                <a:cubicBezTo>
                  <a:pt x="78598" y="937260"/>
                  <a:pt x="22083" y="808990"/>
                  <a:pt x="3033" y="586105"/>
                </a:cubicBezTo>
                <a:cubicBezTo>
                  <a:pt x="-16017" y="363220"/>
                  <a:pt x="60183" y="106680"/>
                  <a:pt x="78598" y="0"/>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任意多边形 23"/>
          <p:cNvSpPr/>
          <p:nvPr/>
        </p:nvSpPr>
        <p:spPr>
          <a:xfrm>
            <a:off x="4114165" y="2379980"/>
            <a:ext cx="1061720" cy="716915"/>
          </a:xfrm>
          <a:custGeom>
            <a:avLst/>
            <a:gdLst>
              <a:gd name="connisteX0" fmla="*/ 1061764 w 1061764"/>
              <a:gd name="connsiteY0" fmla="*/ 8906 h 717089"/>
              <a:gd name="connisteX1" fmla="*/ 816019 w 1061764"/>
              <a:gd name="connsiteY1" fmla="*/ 8906 h 717089"/>
              <a:gd name="connisteX2" fmla="*/ 532809 w 1061764"/>
              <a:gd name="connsiteY2" fmla="*/ 103521 h 717089"/>
              <a:gd name="connisteX3" fmla="*/ 268649 w 1061764"/>
              <a:gd name="connsiteY3" fmla="*/ 330216 h 717089"/>
              <a:gd name="connisteX4" fmla="*/ 22904 w 1061764"/>
              <a:gd name="connsiteY4" fmla="*/ 669941 h 717089"/>
              <a:gd name="connisteX5" fmla="*/ 22904 w 1061764"/>
              <a:gd name="connsiteY5" fmla="*/ 708041 h 717089"/>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Lst>
            <a:rect l="l" t="t" r="r" b="b"/>
            <a:pathLst>
              <a:path w="1061765" h="717090">
                <a:moveTo>
                  <a:pt x="1061765" y="8906"/>
                </a:moveTo>
                <a:cubicBezTo>
                  <a:pt x="1018585" y="7001"/>
                  <a:pt x="922065" y="-10144"/>
                  <a:pt x="816020" y="8906"/>
                </a:cubicBezTo>
                <a:cubicBezTo>
                  <a:pt x="709975" y="27956"/>
                  <a:pt x="642030" y="39386"/>
                  <a:pt x="532810" y="103521"/>
                </a:cubicBezTo>
                <a:cubicBezTo>
                  <a:pt x="423590" y="167656"/>
                  <a:pt x="370885" y="217186"/>
                  <a:pt x="268650" y="330216"/>
                </a:cubicBezTo>
                <a:cubicBezTo>
                  <a:pt x="166415" y="443246"/>
                  <a:pt x="71800" y="594376"/>
                  <a:pt x="22905" y="669941"/>
                </a:cubicBezTo>
                <a:cubicBezTo>
                  <a:pt x="-25990" y="745506"/>
                  <a:pt x="17825" y="707406"/>
                  <a:pt x="22905" y="708041"/>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1" presetClass="exit" presetSubtype="0" fill="hold" nodeType="clickEffect">
                                  <p:stCondLst>
                                    <p:cond delay="0"/>
                                  </p:stCondLst>
                                  <p:childTnLst>
                                    <p:anim calcmode="discrete" valueType="str">
                                      <p:cBhvr>
                                        <p:cTn id="6" dur="1000"/>
                                        <p:tgtEl>
                                          <p:spTgt spid="76802"/>
                                        </p:tgtEl>
                                        <p:attrNameLst>
                                          <p:attrName>style.visibility</p:attrName>
                                        </p:attrNameLst>
                                      </p:cBhvr>
                                      <p:tavLst>
                                        <p:tav tm="0">
                                          <p:val>
                                            <p:strVal val="hidden"/>
                                          </p:val>
                                        </p:tav>
                                        <p:tav tm="50000">
                                          <p:val>
                                            <p:strVal val="visible"/>
                                          </p:val>
                                        </p:tav>
                                      </p:tavLst>
                                    </p:anim>
                                    <p:set>
                                      <p:cBhvr>
                                        <p:cTn id="7" dur="1" fill="hold">
                                          <p:stCondLst>
                                            <p:cond delay="999"/>
                                          </p:stCondLst>
                                        </p:cTn>
                                        <p:tgtEl>
                                          <p:spTgt spid="7680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nodeType="clickEffect">
                                  <p:stCondLst>
                                    <p:cond delay="0"/>
                                  </p:stCondLst>
                                  <p:childTnLst>
                                    <p:anim calcmode="lin" valueType="num">
                                      <p:cBhvr additive="base">
                                        <p:cTn id="11" dur="500"/>
                                        <p:tgtEl>
                                          <p:spTgt spid="76802"/>
                                        </p:tgtEl>
                                        <p:attrNameLst>
                                          <p:attrName>ppt_x</p:attrName>
                                        </p:attrNameLst>
                                      </p:cBhvr>
                                      <p:tavLst>
                                        <p:tav tm="0">
                                          <p:val>
                                            <p:strVal val="ppt_x"/>
                                          </p:val>
                                        </p:tav>
                                        <p:tav tm="100000">
                                          <p:val>
                                            <p:strVal val="ppt_x"/>
                                          </p:val>
                                        </p:tav>
                                      </p:tavLst>
                                    </p:anim>
                                    <p:anim calcmode="lin" valueType="num">
                                      <p:cBhvr additive="base">
                                        <p:cTn id="12" dur="500"/>
                                        <p:tgtEl>
                                          <p:spTgt spid="76802"/>
                                        </p:tgtEl>
                                        <p:attrNameLst>
                                          <p:attrName>ppt_y</p:attrName>
                                        </p:attrNameLst>
                                      </p:cBhvr>
                                      <p:tavLst>
                                        <p:tav tm="0">
                                          <p:val>
                                            <p:strVal val="ppt_y"/>
                                          </p:val>
                                        </p:tav>
                                        <p:tav tm="100000">
                                          <p:val>
                                            <p:strVal val="1+ppt_h/2"/>
                                          </p:val>
                                        </p:tav>
                                      </p:tavLst>
                                    </p:anim>
                                    <p:set>
                                      <p:cBhvr>
                                        <p:cTn id="13" dur="1" fill="hold">
                                          <p:stCondLst>
                                            <p:cond delay="499"/>
                                          </p:stCondLst>
                                        </p:cTn>
                                        <p:tgtEl>
                                          <p:spTgt spid="7680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1" presetClass="exit" presetSubtype="0" fill="hold" nodeType="clickEffect">
                                  <p:stCondLst>
                                    <p:cond delay="0"/>
                                  </p:stCondLst>
                                  <p:childTnLst>
                                    <p:anim calcmode="discrete" valueType="str">
                                      <p:cBhvr>
                                        <p:cTn id="17" dur="1000"/>
                                        <p:tgtEl>
                                          <p:spTgt spid="3"/>
                                        </p:tgtEl>
                                        <p:attrNameLst>
                                          <p:attrName>style.visibility</p:attrName>
                                        </p:attrNameLst>
                                      </p:cBhvr>
                                      <p:tavLst>
                                        <p:tav tm="0">
                                          <p:val>
                                            <p:strVal val="hidden"/>
                                          </p:val>
                                        </p:tav>
                                        <p:tav tm="50000">
                                          <p:val>
                                            <p:strVal val="visible"/>
                                          </p:val>
                                        </p:tav>
                                      </p:tavLst>
                                    </p:anim>
                                    <p:set>
                                      <p:cBhvr>
                                        <p:cTn id="18" dur="1" fill="hold">
                                          <p:stCondLst>
                                            <p:cond delay="999"/>
                                          </p:stCondLst>
                                        </p:cTn>
                                        <p:tgtEl>
                                          <p:spTgt spid="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nodeType="clickEffect">
                                  <p:stCondLst>
                                    <p:cond delay="0"/>
                                  </p:stCondLst>
                                  <p:childTnLst>
                                    <p:anim calcmode="lin" valueType="num">
                                      <p:cBhvr additive="base">
                                        <p:cTn id="22" dur="500"/>
                                        <p:tgtEl>
                                          <p:spTgt spid="3"/>
                                        </p:tgtEl>
                                        <p:attrNameLst>
                                          <p:attrName>ppt_x</p:attrName>
                                        </p:attrNameLst>
                                      </p:cBhvr>
                                      <p:tavLst>
                                        <p:tav tm="0">
                                          <p:val>
                                            <p:strVal val="ppt_x"/>
                                          </p:val>
                                        </p:tav>
                                        <p:tav tm="100000">
                                          <p:val>
                                            <p:strVal val="ppt_x"/>
                                          </p:val>
                                        </p:tav>
                                      </p:tavLst>
                                    </p:anim>
                                    <p:anim calcmode="lin" valueType="num">
                                      <p:cBhvr additive="base">
                                        <p:cTn id="23" dur="500"/>
                                        <p:tgtEl>
                                          <p:spTgt spid="3"/>
                                        </p:tgtEl>
                                        <p:attrNameLst>
                                          <p:attrName>ppt_y</p:attrName>
                                        </p:attrNameLst>
                                      </p:cBhvr>
                                      <p:tavLst>
                                        <p:tav tm="0">
                                          <p:val>
                                            <p:strVal val="ppt_y"/>
                                          </p:val>
                                        </p:tav>
                                        <p:tav tm="100000">
                                          <p:val>
                                            <p:strVal val="1+ppt_h/2"/>
                                          </p:val>
                                        </p:tav>
                                      </p:tavLst>
                                    </p:anim>
                                    <p:set>
                                      <p:cBhvr>
                                        <p:cTn id="24" dur="1" fill="hold">
                                          <p:stCondLst>
                                            <p:cond delay="499"/>
                                          </p:stCondLst>
                                        </p:cTn>
                                        <p:tgtEl>
                                          <p:spTgt spid="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1" presetClass="exit" presetSubtype="0" fill="hold" nodeType="clickEffect">
                                  <p:stCondLst>
                                    <p:cond delay="0"/>
                                  </p:stCondLst>
                                  <p:childTnLst>
                                    <p:anim calcmode="discrete" valueType="str">
                                      <p:cBhvr>
                                        <p:cTn id="28" dur="1000"/>
                                        <p:tgtEl>
                                          <p:spTgt spid="76801"/>
                                        </p:tgtEl>
                                        <p:attrNameLst>
                                          <p:attrName>style.visibility</p:attrName>
                                        </p:attrNameLst>
                                      </p:cBhvr>
                                      <p:tavLst>
                                        <p:tav tm="0">
                                          <p:val>
                                            <p:strVal val="hidden"/>
                                          </p:val>
                                        </p:tav>
                                        <p:tav tm="50000">
                                          <p:val>
                                            <p:strVal val="visible"/>
                                          </p:val>
                                        </p:tav>
                                      </p:tavLst>
                                    </p:anim>
                                    <p:set>
                                      <p:cBhvr>
                                        <p:cTn id="29" dur="1" fill="hold">
                                          <p:stCondLst>
                                            <p:cond delay="999"/>
                                          </p:stCondLst>
                                        </p:cTn>
                                        <p:tgtEl>
                                          <p:spTgt spid="76801"/>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nodeType="clickEffect">
                                  <p:stCondLst>
                                    <p:cond delay="0"/>
                                  </p:stCondLst>
                                  <p:childTnLst>
                                    <p:anim calcmode="lin" valueType="num">
                                      <p:cBhvr additive="base">
                                        <p:cTn id="33" dur="500"/>
                                        <p:tgtEl>
                                          <p:spTgt spid="76801"/>
                                        </p:tgtEl>
                                        <p:attrNameLst>
                                          <p:attrName>ppt_x</p:attrName>
                                        </p:attrNameLst>
                                      </p:cBhvr>
                                      <p:tavLst>
                                        <p:tav tm="0">
                                          <p:val>
                                            <p:strVal val="ppt_x"/>
                                          </p:val>
                                        </p:tav>
                                        <p:tav tm="100000">
                                          <p:val>
                                            <p:strVal val="ppt_x"/>
                                          </p:val>
                                        </p:tav>
                                      </p:tavLst>
                                    </p:anim>
                                    <p:anim calcmode="lin" valueType="num">
                                      <p:cBhvr additive="base">
                                        <p:cTn id="34" dur="500"/>
                                        <p:tgtEl>
                                          <p:spTgt spid="76801"/>
                                        </p:tgtEl>
                                        <p:attrNameLst>
                                          <p:attrName>ppt_y</p:attrName>
                                        </p:attrNameLst>
                                      </p:cBhvr>
                                      <p:tavLst>
                                        <p:tav tm="0">
                                          <p:val>
                                            <p:strVal val="ppt_y"/>
                                          </p:val>
                                        </p:tav>
                                        <p:tav tm="100000">
                                          <p:val>
                                            <p:strVal val="1+ppt_h/2"/>
                                          </p:val>
                                        </p:tav>
                                      </p:tavLst>
                                    </p:anim>
                                    <p:set>
                                      <p:cBhvr>
                                        <p:cTn id="35" dur="1" fill="hold">
                                          <p:stCondLst>
                                            <p:cond delay="499"/>
                                          </p:stCondLst>
                                        </p:cTn>
                                        <p:tgtEl>
                                          <p:spTgt spid="7680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图片 3" descr="C:\Users\Administrator\Desktop\图片1.png图片1"/>
          <p:cNvPicPr>
            <a:picLocks noChangeAspect="1"/>
          </p:cNvPicPr>
          <p:nvPr/>
        </p:nvPicPr>
        <p:blipFill>
          <a:blip r:embed="rId1"/>
          <a:srcRect/>
          <a:stretch>
            <a:fillRect/>
          </a:stretch>
        </p:blipFill>
        <p:spPr bwMode="auto">
          <a:xfrm>
            <a:off x="806768" y="2306638"/>
            <a:ext cx="2135187" cy="3154362"/>
          </a:xfrm>
          <a:prstGeom prst="rect">
            <a:avLst/>
          </a:prstGeom>
          <a:noFill/>
          <a:ln w="9525">
            <a:noFill/>
            <a:miter lim="800000"/>
            <a:headEnd/>
            <a:tailEnd/>
          </a:ln>
        </p:spPr>
      </p:pic>
      <p:sp>
        <p:nvSpPr>
          <p:cNvPr id="68610" name="文本框 137222"/>
          <p:cNvSpPr txBox="1">
            <a:spLocks noChangeArrowheads="1"/>
          </p:cNvSpPr>
          <p:nvPr/>
        </p:nvSpPr>
        <p:spPr bwMode="auto">
          <a:xfrm>
            <a:off x="682625" y="1603375"/>
            <a:ext cx="9424988" cy="584200"/>
          </a:xfrm>
          <a:prstGeom prst="rect">
            <a:avLst/>
          </a:prstGeom>
          <a:noFill/>
          <a:ln w="9525">
            <a:noFill/>
            <a:miter lim="800000"/>
          </a:ln>
        </p:spPr>
        <p:txBody>
          <a:bodyPr>
            <a:spAutoFit/>
          </a:bodyPr>
          <a:lstStyle/>
          <a:p>
            <a:pPr>
              <a:lnSpc>
                <a:spcPts val="3840"/>
              </a:lnSpc>
            </a:pPr>
            <a:r>
              <a:rPr lang="en-US" altLang="zh-CN" sz="3200" b="1"/>
              <a:t>    </a:t>
            </a:r>
            <a:endParaRPr lang="zh-CN" altLang="zh-CN" sz="3200" b="1"/>
          </a:p>
        </p:txBody>
      </p:sp>
      <p:sp>
        <p:nvSpPr>
          <p:cNvPr id="2" name="文本框 137222"/>
          <p:cNvSpPr txBox="1">
            <a:spLocks noChangeArrowheads="1"/>
          </p:cNvSpPr>
          <p:nvPr/>
        </p:nvSpPr>
        <p:spPr bwMode="auto">
          <a:xfrm>
            <a:off x="129540" y="1466533"/>
            <a:ext cx="10153650" cy="583565"/>
          </a:xfrm>
          <a:prstGeom prst="rect">
            <a:avLst/>
          </a:prstGeom>
          <a:noFill/>
          <a:ln w="9525">
            <a:noFill/>
            <a:miter lim="800000"/>
          </a:ln>
        </p:spPr>
        <p:txBody>
          <a:bodyPr>
            <a:spAutoFit/>
          </a:bodyPr>
          <a:lstStyle/>
          <a:p>
            <a:pPr>
              <a:lnSpc>
                <a:spcPts val="3840"/>
              </a:lnSpc>
            </a:pPr>
            <a:r>
              <a:rPr lang="en-US" altLang="zh-CN" sz="3200" b="1"/>
              <a:t>    </a:t>
            </a:r>
            <a:r>
              <a:rPr lang="zh-CN" altLang="en-US" sz="3200" b="1"/>
              <a:t>你能想办法量出它们的周长吗？（选</a:t>
            </a:r>
            <a:r>
              <a:rPr lang="en-US" altLang="zh-CN" sz="3200" b="1"/>
              <a:t>2</a:t>
            </a:r>
            <a:r>
              <a:rPr lang="zh-CN" altLang="en-US" sz="3200" b="1"/>
              <a:t>个测量</a:t>
            </a:r>
            <a:r>
              <a:rPr lang="zh-CN" altLang="en-US" sz="3200" b="1"/>
              <a:t>）</a:t>
            </a:r>
            <a:endParaRPr lang="zh-CN" altLang="en-US" sz="3200" b="1"/>
          </a:p>
        </p:txBody>
      </p:sp>
      <p:sp>
        <p:nvSpPr>
          <p:cNvPr id="29" name="圆角矩形 28"/>
          <p:cNvSpPr/>
          <p:nvPr/>
        </p:nvSpPr>
        <p:spPr>
          <a:xfrm>
            <a:off x="574675" y="371475"/>
            <a:ext cx="1571625" cy="500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2800" b="1" dirty="0">
                <a:solidFill>
                  <a:srgbClr val="FF0000"/>
                </a:solidFill>
                <a:latin typeface="+mj-ea"/>
                <a:ea typeface="+mj-ea"/>
              </a:rPr>
              <a:t>量一量</a:t>
            </a:r>
            <a:endParaRPr lang="zh-CN" altLang="en-US" sz="2800" b="1" dirty="0">
              <a:solidFill>
                <a:srgbClr val="FF0000"/>
              </a:solidFill>
              <a:latin typeface="+mj-ea"/>
              <a:ea typeface="+mj-ea"/>
            </a:endParaRPr>
          </a:p>
        </p:txBody>
      </p:sp>
      <p:pic>
        <p:nvPicPr>
          <p:cNvPr id="78852" name="图片 2" descr="5"/>
          <p:cNvPicPr>
            <a:picLocks noChangeAspect="1"/>
          </p:cNvPicPr>
          <p:nvPr/>
        </p:nvPicPr>
        <p:blipFill>
          <a:blip r:embed="rId2"/>
          <a:srcRect/>
          <a:stretch>
            <a:fillRect/>
          </a:stretch>
        </p:blipFill>
        <p:spPr bwMode="auto">
          <a:xfrm>
            <a:off x="3566160" y="2644775"/>
            <a:ext cx="2011680" cy="2305050"/>
          </a:xfrm>
          <a:prstGeom prst="rect">
            <a:avLst/>
          </a:prstGeom>
          <a:noFill/>
          <a:ln w="9525">
            <a:noFill/>
            <a:miter lim="800000"/>
            <a:headEnd/>
            <a:tailEnd/>
          </a:ln>
        </p:spPr>
      </p:pic>
      <p:pic>
        <p:nvPicPr>
          <p:cNvPr id="65537" name="图片 2"/>
          <p:cNvPicPr>
            <a:picLocks noChangeAspect="1"/>
          </p:cNvPicPr>
          <p:nvPr>
            <p:custDataLst>
              <p:tags r:id="rId3"/>
            </p:custDataLst>
          </p:nvPr>
        </p:nvPicPr>
        <p:blipFill>
          <a:blip r:embed="rId4"/>
          <a:srcRect/>
          <a:stretch>
            <a:fillRect/>
          </a:stretch>
        </p:blipFill>
        <p:spPr bwMode="auto">
          <a:xfrm>
            <a:off x="6160770" y="2644458"/>
            <a:ext cx="1895475" cy="21304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
          <p:cNvSpPr txBox="1">
            <a:spLocks noChangeArrowheads="1"/>
          </p:cNvSpPr>
          <p:nvPr/>
        </p:nvSpPr>
        <p:spPr bwMode="auto">
          <a:xfrm>
            <a:off x="800100" y="1637030"/>
            <a:ext cx="7986395" cy="3538220"/>
          </a:xfrm>
          <a:prstGeom prst="rect">
            <a:avLst/>
          </a:prstGeom>
          <a:noFill/>
          <a:ln w="9525">
            <a:noFill/>
            <a:miter lim="800000"/>
          </a:ln>
        </p:spPr>
        <p:txBody>
          <a:bodyPr wrap="square">
            <a:spAutoFit/>
          </a:bodyPr>
          <a:lstStyle/>
          <a:p>
            <a:endParaRPr lang="zh-CN" altLang="en-US" sz="2800" b="1">
              <a:latin typeface="楷体_GB2312" pitchFamily="49" charset="-122"/>
              <a:ea typeface="楷体_GB2312" pitchFamily="49" charset="-122"/>
              <a:sym typeface="+mn-ea"/>
            </a:endParaRPr>
          </a:p>
          <a:p>
            <a:r>
              <a:rPr lang="zh-CN" altLang="en-US" sz="2800" b="1">
                <a:latin typeface="楷体_GB2312" pitchFamily="49" charset="-122"/>
                <a:ea typeface="楷体_GB2312" pitchFamily="49" charset="-122"/>
                <a:sym typeface="+mn-ea"/>
              </a:rPr>
              <a:t>活动</a:t>
            </a:r>
            <a:r>
              <a:rPr lang="zh-CN" altLang="en-US" sz="2800" b="1">
                <a:latin typeface="楷体_GB2312" pitchFamily="49" charset="-122"/>
                <a:ea typeface="楷体_GB2312" pitchFamily="49" charset="-122"/>
              </a:rPr>
              <a:t>要求</a:t>
            </a:r>
            <a:r>
              <a:rPr lang="en-US" altLang="zh-CN" sz="2800" b="1">
                <a:latin typeface="楷体_GB2312" pitchFamily="49" charset="-122"/>
                <a:ea typeface="楷体_GB2312" pitchFamily="49" charset="-122"/>
              </a:rPr>
              <a:t>:</a:t>
            </a:r>
            <a:endParaRPr lang="en-US" altLang="zh-CN" sz="2800" b="1">
              <a:latin typeface="楷体_GB2312" pitchFamily="49" charset="-122"/>
              <a:ea typeface="楷体_GB2312" pitchFamily="49" charset="-122"/>
            </a:endParaRPr>
          </a:p>
          <a:p>
            <a:pPr algn="just">
              <a:lnSpc>
                <a:spcPct val="150000"/>
              </a:lnSpc>
            </a:pPr>
            <a:r>
              <a:rPr lang="en-US" altLang="zh-CN" sz="2800" b="1">
                <a:sym typeface="+mn-ea"/>
              </a:rPr>
              <a:t>1</a:t>
            </a:r>
            <a:r>
              <a:rPr lang="zh-CN" altLang="en-US" sz="2800" b="1">
                <a:sym typeface="+mn-ea"/>
              </a:rPr>
              <a:t>、同桌合作，选择合适的测量工具（直尺、绳子）测量其中</a:t>
            </a:r>
            <a:r>
              <a:rPr lang="en-US" altLang="zh-CN" sz="2800" b="1">
                <a:sym typeface="+mn-ea"/>
              </a:rPr>
              <a:t>2</a:t>
            </a:r>
            <a:r>
              <a:rPr lang="zh-CN" altLang="en-US" sz="2800" b="1">
                <a:sym typeface="+mn-ea"/>
              </a:rPr>
              <a:t>个物体表面的周长。</a:t>
            </a:r>
            <a:endParaRPr lang="zh-CN" altLang="en-US" sz="2800" b="1">
              <a:sym typeface="+mn-ea"/>
            </a:endParaRPr>
          </a:p>
          <a:p>
            <a:pPr algn="just">
              <a:lnSpc>
                <a:spcPct val="150000"/>
              </a:lnSpc>
            </a:pPr>
            <a:r>
              <a:rPr lang="en-US" altLang="zh-CN" sz="2800" b="1">
                <a:sym typeface="+mn-ea"/>
              </a:rPr>
              <a:t>2</a:t>
            </a:r>
            <a:r>
              <a:rPr lang="zh-CN" altLang="en-US" sz="2800" b="1">
                <a:sym typeface="+mn-ea"/>
              </a:rPr>
              <a:t>、把测量的结果记录在表格里。</a:t>
            </a:r>
            <a:r>
              <a:rPr lang="zh-CN" altLang="en-US" sz="2800" b="1">
                <a:sym typeface="+mn-ea"/>
              </a:rPr>
              <a:t>（取整厘米数）</a:t>
            </a:r>
            <a:endParaRPr lang="zh-CN" altLang="en-US" sz="2800" b="1"/>
          </a:p>
          <a:p>
            <a:pPr algn="just">
              <a:lnSpc>
                <a:spcPct val="150000"/>
              </a:lnSpc>
            </a:pPr>
            <a:endParaRPr lang="zh-CN" altLang="en-US" sz="2800" b="1">
              <a:latin typeface="楷体_GB2312" pitchFamily="49" charset="-122"/>
              <a:ea typeface="楷体_GB2312" pitchFamily="49" charset="-122"/>
            </a:endParaRPr>
          </a:p>
        </p:txBody>
      </p:sp>
      <p:sp>
        <p:nvSpPr>
          <p:cNvPr id="7" name="圆角矩形 6"/>
          <p:cNvSpPr/>
          <p:nvPr/>
        </p:nvSpPr>
        <p:spPr>
          <a:xfrm>
            <a:off x="328613" y="296863"/>
            <a:ext cx="1981200" cy="62071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3200" b="1" dirty="0">
                <a:solidFill>
                  <a:srgbClr val="FF0000"/>
                </a:solidFill>
                <a:latin typeface="黑体" panose="02010609060101010101" pitchFamily="49" charset="-122"/>
                <a:ea typeface="黑体" panose="02010609060101010101" pitchFamily="49" charset="-122"/>
              </a:rPr>
              <a:t>活动研究</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19" name="Rectangle 2"/>
          <p:cNvSpPr txBox="1">
            <a:spLocks noChangeArrowheads="1"/>
          </p:cNvSpPr>
          <p:nvPr/>
        </p:nvSpPr>
        <p:spPr bwMode="auto">
          <a:xfrm>
            <a:off x="3286125" y="919163"/>
            <a:ext cx="2693988" cy="433387"/>
          </a:xfrm>
          <a:prstGeom prst="rect">
            <a:avLst/>
          </a:prstGeom>
          <a:noFill/>
          <a:ln w="9525">
            <a:noFill/>
            <a:miter lim="800000"/>
          </a:ln>
        </p:spPr>
        <p:txBody>
          <a:bodyPr anchor="ctr"/>
          <a:lstStyle/>
          <a:p>
            <a:pPr>
              <a:defRPr/>
            </a:pPr>
            <a:r>
              <a:rPr lang="zh-CN" altLang="en-US" sz="3600" kern="0" dirty="0">
                <a:latin typeface="+mn-ea"/>
                <a:ea typeface="+mn-ea"/>
                <a:cs typeface="+mj-cs"/>
              </a:rPr>
              <a:t>  </a:t>
            </a:r>
            <a:r>
              <a:rPr lang="zh-CN" altLang="en-US" sz="4000" kern="0" dirty="0">
                <a:latin typeface="黑体" panose="02010609060101010101" pitchFamily="49" charset="-122"/>
                <a:ea typeface="黑体" panose="02010609060101010101" pitchFamily="49" charset="-122"/>
                <a:cs typeface="+mj-cs"/>
              </a:rPr>
              <a:t>测量周长</a:t>
            </a:r>
            <a:endParaRPr lang="zh-CN" altLang="en-US" sz="4000" kern="0" dirty="0">
              <a:latin typeface="黑体" panose="02010609060101010101" pitchFamily="49" charset="-122"/>
              <a:ea typeface="黑体" panose="02010609060101010101" pitchFamily="49" charset="-122"/>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p:nvPr>
            <p:custDataLst>
              <p:tags r:id="rId1"/>
            </p:custDataLst>
          </p:nvPr>
        </p:nvGraphicFramePr>
        <p:xfrm>
          <a:off x="949960" y="2775585"/>
          <a:ext cx="7390765" cy="5537200"/>
        </p:xfrm>
        <a:graphic>
          <a:graphicData uri="http://schemas.openxmlformats.org/drawingml/2006/table">
            <a:tbl>
              <a:tblPr firstRow="1" bandRow="1">
                <a:tableStyleId>{5C22544A-7EE6-4342-B048-85BDC9FD1C3A}</a:tableStyleId>
              </a:tblPr>
              <a:tblGrid>
                <a:gridCol w="1799590"/>
                <a:gridCol w="2298700"/>
                <a:gridCol w="3292475"/>
              </a:tblGrid>
              <a:tr h="833755">
                <a:tc>
                  <a:txBody>
                    <a:bodyPr/>
                    <a:lstStyle/>
                    <a:p>
                      <a:pPr algn="ctr">
                        <a:lnSpc>
                          <a:spcPct val="120000"/>
                        </a:lnSpc>
                        <a:spcBef>
                          <a:spcPts val="0"/>
                        </a:spcBef>
                        <a:spcAft>
                          <a:spcPts val="0"/>
                        </a:spcAft>
                        <a:buNone/>
                      </a:pPr>
                      <a:r>
                        <a:rPr lang="zh-CN" altLang="en-US" sz="2200" b="1">
                          <a:solidFill>
                            <a:srgbClr val="646464"/>
                          </a:solidFill>
                          <a:latin typeface="黑体" panose="02010609060101010101" pitchFamily="49" charset="-122"/>
                          <a:ea typeface="黑体" panose="02010609060101010101" pitchFamily="49" charset="-122"/>
                        </a:rPr>
                        <a:t>测量图形</a:t>
                      </a:r>
                      <a:endParaRPr lang="zh-CN" altLang="en-US" sz="2200" b="1">
                        <a:solidFill>
                          <a:srgbClr val="646464"/>
                        </a:solidFill>
                        <a:latin typeface="黑体" panose="02010609060101010101" pitchFamily="49" charset="-122"/>
                        <a:ea typeface="黑体" panose="02010609060101010101" pitchFamily="49"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20000"/>
                        </a:lnSpc>
                        <a:spcBef>
                          <a:spcPts val="0"/>
                        </a:spcBef>
                        <a:spcAft>
                          <a:spcPts val="0"/>
                        </a:spcAft>
                        <a:buNone/>
                      </a:pPr>
                      <a:r>
                        <a:rPr lang="zh-CN" altLang="en-US" sz="2200" b="1">
                          <a:solidFill>
                            <a:srgbClr val="646464"/>
                          </a:solidFill>
                          <a:latin typeface="黑体" panose="02010609060101010101" pitchFamily="49" charset="-122"/>
                          <a:ea typeface="黑体" panose="02010609060101010101" pitchFamily="49" charset="-122"/>
                        </a:rPr>
                        <a:t>选用的工具</a:t>
                      </a:r>
                      <a:endParaRPr lang="zh-CN" altLang="en-US" sz="2200" b="1">
                        <a:solidFill>
                          <a:srgbClr val="646464"/>
                        </a:solidFill>
                        <a:latin typeface="黑体" panose="02010609060101010101" pitchFamily="49" charset="-122"/>
                        <a:ea typeface="黑体" panose="02010609060101010101" pitchFamily="49"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20000"/>
                        </a:lnSpc>
                        <a:spcBef>
                          <a:spcPts val="0"/>
                        </a:spcBef>
                        <a:spcAft>
                          <a:spcPts val="0"/>
                        </a:spcAft>
                        <a:buNone/>
                      </a:pPr>
                      <a:r>
                        <a:rPr lang="zh-CN" altLang="en-US" sz="2200" b="1">
                          <a:solidFill>
                            <a:srgbClr val="646464"/>
                          </a:solidFill>
                          <a:latin typeface="黑体" panose="02010609060101010101" pitchFamily="49" charset="-122"/>
                          <a:ea typeface="黑体" panose="02010609060101010101" pitchFamily="49" charset="-122"/>
                        </a:rPr>
                        <a:t>测量的周长</a:t>
                      </a:r>
                      <a:endParaRPr lang="zh-CN" altLang="en-US" sz="2200" b="1">
                        <a:solidFill>
                          <a:srgbClr val="646464"/>
                        </a:solidFill>
                        <a:latin typeface="黑体" panose="02010609060101010101" pitchFamily="49" charset="-122"/>
                        <a:ea typeface="黑体" panose="02010609060101010101" pitchFamily="49"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1025525">
                <a:tc>
                  <a:txBody>
                    <a:bodyPr/>
                    <a:lstStyle/>
                    <a:p>
                      <a:pPr algn="ctr">
                        <a:lnSpc>
                          <a:spcPct val="120000"/>
                        </a:lnSpc>
                        <a:spcBef>
                          <a:spcPts val="0"/>
                        </a:spcBef>
                        <a:spcAft>
                          <a:spcPts val="0"/>
                        </a:spcAft>
                        <a:buNone/>
                      </a:pPr>
                      <a:endParaRPr lang="zh-CN" altLang="en-US" sz="2000" b="0" spc="130">
                        <a:solidFill>
                          <a:srgbClr val="646464"/>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20000"/>
                        </a:lnSpc>
                        <a:spcBef>
                          <a:spcPts val="0"/>
                        </a:spcBef>
                        <a:spcAft>
                          <a:spcPts val="0"/>
                        </a:spcAft>
                        <a:buNone/>
                      </a:pPr>
                      <a:endParaRPr lang="zh-CN" altLang="en-US" sz="2000" b="0" spc="130">
                        <a:solidFill>
                          <a:srgbClr val="404040"/>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20000"/>
                        </a:lnSpc>
                        <a:spcBef>
                          <a:spcPts val="0"/>
                        </a:spcBef>
                        <a:spcAft>
                          <a:spcPts val="0"/>
                        </a:spcAft>
                        <a:buNone/>
                      </a:pPr>
                      <a:endParaRPr lang="zh-CN" altLang="en-US" sz="2000" b="0" spc="130">
                        <a:solidFill>
                          <a:srgbClr val="404040"/>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919480">
                <a:tc>
                  <a:txBody>
                    <a:bodyPr/>
                    <a:lstStyle/>
                    <a:p>
                      <a:pPr algn="ctr">
                        <a:lnSpc>
                          <a:spcPct val="120000"/>
                        </a:lnSpc>
                        <a:spcBef>
                          <a:spcPts val="0"/>
                        </a:spcBef>
                        <a:spcAft>
                          <a:spcPts val="0"/>
                        </a:spcAft>
                        <a:buNone/>
                      </a:pPr>
                      <a:endParaRPr lang="zh-CN" altLang="en-US" sz="2000" b="0" spc="130">
                        <a:solidFill>
                          <a:srgbClr val="646464"/>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20000"/>
                        </a:lnSpc>
                        <a:spcBef>
                          <a:spcPts val="0"/>
                        </a:spcBef>
                        <a:spcAft>
                          <a:spcPts val="0"/>
                        </a:spcAft>
                        <a:buNone/>
                      </a:pPr>
                      <a:endParaRPr lang="zh-CN" altLang="en-US" sz="2000" b="0" spc="130">
                        <a:solidFill>
                          <a:srgbClr val="404040"/>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lstStyle/>
                    <a:p>
                      <a:pPr algn="ctr">
                        <a:lnSpc>
                          <a:spcPct val="120000"/>
                        </a:lnSpc>
                        <a:spcBef>
                          <a:spcPts val="0"/>
                        </a:spcBef>
                        <a:spcAft>
                          <a:spcPts val="0"/>
                        </a:spcAft>
                        <a:buNone/>
                      </a:pPr>
                      <a:endParaRPr lang="zh-CN" altLang="en-US" sz="2000" b="0" spc="130">
                        <a:solidFill>
                          <a:srgbClr val="404040"/>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r h="919480">
                <a:tc>
                  <a:txBody>
                    <a:bodyPr/>
                    <a:p>
                      <a:pPr algn="ctr">
                        <a:lnSpc>
                          <a:spcPct val="120000"/>
                        </a:lnSpc>
                        <a:spcBef>
                          <a:spcPts val="0"/>
                        </a:spcBef>
                        <a:spcAft>
                          <a:spcPts val="0"/>
                        </a:spcAft>
                        <a:buNone/>
                      </a:pPr>
                      <a:endParaRPr lang="zh-CN" altLang="en-US" sz="2000" b="0" spc="130">
                        <a:solidFill>
                          <a:srgbClr val="646464"/>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algn="ctr">
                        <a:lnSpc>
                          <a:spcPct val="120000"/>
                        </a:lnSpc>
                        <a:spcBef>
                          <a:spcPts val="0"/>
                        </a:spcBef>
                        <a:spcAft>
                          <a:spcPts val="0"/>
                        </a:spcAft>
                        <a:buNone/>
                      </a:pPr>
                      <a:endParaRPr lang="zh-CN" altLang="en-US" sz="2000" b="0" spc="130">
                        <a:solidFill>
                          <a:srgbClr val="404040"/>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c>
                  <a:txBody>
                    <a:bodyPr/>
                    <a:p>
                      <a:pPr algn="ctr">
                        <a:lnSpc>
                          <a:spcPct val="120000"/>
                        </a:lnSpc>
                        <a:spcBef>
                          <a:spcPts val="0"/>
                        </a:spcBef>
                        <a:spcAft>
                          <a:spcPts val="0"/>
                        </a:spcAft>
                        <a:buNone/>
                      </a:pPr>
                      <a:endParaRPr lang="zh-CN" altLang="en-US" sz="2000" b="0" spc="130">
                        <a:solidFill>
                          <a:srgbClr val="404040"/>
                        </a:solidFill>
                        <a:latin typeface="微软雅黑" panose="020B0503020204020204" charset="-122"/>
                        <a:ea typeface="微软雅黑" panose="020B0503020204020204" charset="-122"/>
                      </a:endParaRPr>
                    </a:p>
                  </a:txBody>
                  <a:tcPr marL="317500" marR="317500" marT="215900" marB="215900"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solidFill>
                      <a:srgbClr val="FFFFFF"/>
                    </a:solidFill>
                  </a:tcPr>
                </a:tc>
              </a:tr>
            </a:tbl>
          </a:graphicData>
        </a:graphic>
      </p:graphicFrame>
      <p:sp>
        <p:nvSpPr>
          <p:cNvPr id="8" name="文本框 7"/>
          <p:cNvSpPr txBox="1"/>
          <p:nvPr/>
        </p:nvSpPr>
        <p:spPr>
          <a:xfrm>
            <a:off x="3756025" y="765175"/>
            <a:ext cx="2770188" cy="644525"/>
          </a:xfrm>
          <a:prstGeom prst="rect">
            <a:avLst/>
          </a:prstGeom>
          <a:noFill/>
        </p:spPr>
        <p:txBody>
          <a:bodyPr>
            <a:spAutoFit/>
          </a:bodyPr>
          <a:lstStyle/>
          <a:p>
            <a:pPr>
              <a:defRPr/>
            </a:pPr>
            <a:r>
              <a:rPr lang="zh-CN" altLang="en-US" sz="3600" kern="0" dirty="0">
                <a:latin typeface="黑体" panose="02010609060101010101" pitchFamily="49" charset="-122"/>
                <a:ea typeface="黑体" panose="02010609060101010101" pitchFamily="49" charset="-122"/>
                <a:cs typeface="+mj-cs"/>
                <a:sym typeface="+mn-ea"/>
              </a:rPr>
              <a:t>测量周长</a:t>
            </a:r>
            <a:endParaRPr lang="zh-CN" altLang="en-US" sz="3600" kern="0" dirty="0">
              <a:latin typeface="黑体" panose="02010609060101010101" pitchFamily="49" charset="-122"/>
              <a:ea typeface="黑体" panose="02010609060101010101" pitchFamily="49" charset="-122"/>
              <a:cs typeface="+mj-cs"/>
              <a:sym typeface="+mn-ea"/>
            </a:endParaRPr>
          </a:p>
        </p:txBody>
      </p:sp>
      <p:sp>
        <p:nvSpPr>
          <p:cNvPr id="9" name="圆角矩形 8"/>
          <p:cNvSpPr/>
          <p:nvPr/>
        </p:nvSpPr>
        <p:spPr>
          <a:xfrm>
            <a:off x="641350" y="395288"/>
            <a:ext cx="1981200" cy="62071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3200" b="1" dirty="0">
                <a:solidFill>
                  <a:srgbClr val="FF0000"/>
                </a:solidFill>
                <a:latin typeface="黑体" panose="02010609060101010101" pitchFamily="49" charset="-122"/>
                <a:ea typeface="黑体" panose="02010609060101010101" pitchFamily="49" charset="-122"/>
              </a:rPr>
              <a:t>活动研究</a:t>
            </a:r>
            <a:endParaRPr lang="zh-CN" altLang="en-US" sz="3200" b="1" dirty="0">
              <a:solidFill>
                <a:srgbClr val="FF0000"/>
              </a:solidFill>
              <a:latin typeface="黑体" panose="02010609060101010101" pitchFamily="49" charset="-122"/>
              <a:ea typeface="黑体" panose="02010609060101010101" pitchFamily="49" charset="-122"/>
            </a:endParaRPr>
          </a:p>
        </p:txBody>
      </p:sp>
      <p:sp>
        <p:nvSpPr>
          <p:cNvPr id="70677" name="文本框 9"/>
          <p:cNvSpPr txBox="1">
            <a:spLocks noChangeArrowheads="1"/>
          </p:cNvSpPr>
          <p:nvPr>
            <p:custDataLst>
              <p:tags r:id="rId2"/>
            </p:custDataLst>
          </p:nvPr>
        </p:nvSpPr>
        <p:spPr bwMode="auto">
          <a:xfrm>
            <a:off x="928688" y="1595438"/>
            <a:ext cx="7412037" cy="1568450"/>
          </a:xfrm>
          <a:prstGeom prst="rect">
            <a:avLst/>
          </a:prstGeom>
          <a:noFill/>
          <a:ln w="9525">
            <a:noFill/>
            <a:miter lim="800000"/>
          </a:ln>
        </p:spPr>
        <p:txBody>
          <a:bodyPr>
            <a:spAutoFit/>
          </a:bodyPr>
          <a:lstStyle/>
          <a:p>
            <a:r>
              <a:rPr lang="en-US" altLang="zh-CN" sz="2400" b="1"/>
              <a:t>1</a:t>
            </a:r>
            <a:r>
              <a:rPr lang="zh-CN" altLang="en-US" sz="2400" b="1"/>
              <a:t>、同桌合作，选择合适的测量工具（直尺、绳子）</a:t>
            </a:r>
            <a:endParaRPr lang="zh-CN" altLang="en-US" sz="2400" b="1"/>
          </a:p>
          <a:p>
            <a:r>
              <a:rPr lang="zh-CN" altLang="en-US" sz="2400" b="1"/>
              <a:t>      测量</a:t>
            </a:r>
            <a:r>
              <a:rPr lang="en-US" altLang="zh-CN" sz="2400" b="1"/>
              <a:t>2</a:t>
            </a:r>
            <a:r>
              <a:rPr lang="zh-CN" altLang="en-US" sz="2400" b="1"/>
              <a:t>个物体表面的周长。</a:t>
            </a:r>
            <a:endParaRPr lang="zh-CN" altLang="en-US" sz="2400" b="1"/>
          </a:p>
          <a:p>
            <a:r>
              <a:rPr lang="en-US" altLang="zh-CN" sz="2400" b="1"/>
              <a:t>2</a:t>
            </a:r>
            <a:r>
              <a:rPr lang="zh-CN" altLang="en-US" sz="2400" b="1"/>
              <a:t>、把测量的结果记录在表格里。</a:t>
            </a:r>
            <a:r>
              <a:rPr lang="zh-CN" altLang="en-US" sz="2400" b="1">
                <a:sym typeface="+mn-ea"/>
              </a:rPr>
              <a:t>（取整厘米数）</a:t>
            </a:r>
            <a:endParaRPr lang="zh-CN" altLang="en-US" sz="2400" b="1"/>
          </a:p>
          <a:p>
            <a:endParaRPr lang="zh-CN" altLang="en-US" sz="2400" b="1"/>
          </a:p>
        </p:txBody>
      </p:sp>
      <p:pic>
        <p:nvPicPr>
          <p:cNvPr id="12" name="图片 3" descr="C:\Users\Administrator\Desktop\图片1.png图片1"/>
          <p:cNvPicPr>
            <a:picLocks noChangeAspect="1"/>
          </p:cNvPicPr>
          <p:nvPr>
            <p:custDataLst>
              <p:tags r:id="rId3"/>
            </p:custDataLst>
          </p:nvPr>
        </p:nvPicPr>
        <p:blipFill>
          <a:blip r:embed="rId4"/>
          <a:srcRect/>
          <a:stretch>
            <a:fillRect/>
          </a:stretch>
        </p:blipFill>
        <p:spPr bwMode="auto">
          <a:xfrm>
            <a:off x="1574800" y="3652520"/>
            <a:ext cx="558800" cy="825500"/>
          </a:xfrm>
          <a:prstGeom prst="rect">
            <a:avLst/>
          </a:prstGeom>
          <a:noFill/>
          <a:ln w="9525">
            <a:noFill/>
            <a:miter lim="800000"/>
            <a:headEnd/>
            <a:tailEnd/>
          </a:ln>
        </p:spPr>
      </p:pic>
      <p:pic>
        <p:nvPicPr>
          <p:cNvPr id="13" name="图片 2" descr="5"/>
          <p:cNvPicPr>
            <a:picLocks noChangeAspect="1"/>
          </p:cNvPicPr>
          <p:nvPr>
            <p:custDataLst>
              <p:tags r:id="rId5"/>
            </p:custDataLst>
          </p:nvPr>
        </p:nvPicPr>
        <p:blipFill>
          <a:blip r:embed="rId6"/>
          <a:srcRect/>
          <a:stretch>
            <a:fillRect/>
          </a:stretch>
        </p:blipFill>
        <p:spPr bwMode="auto">
          <a:xfrm>
            <a:off x="1574800" y="4788535"/>
            <a:ext cx="590550" cy="624205"/>
          </a:xfrm>
          <a:prstGeom prst="rect">
            <a:avLst/>
          </a:prstGeom>
          <a:noFill/>
          <a:ln w="9525">
            <a:noFill/>
            <a:miter lim="800000"/>
            <a:headEnd/>
            <a:tailEnd/>
          </a:ln>
        </p:spPr>
      </p:pic>
      <p:pic>
        <p:nvPicPr>
          <p:cNvPr id="65537" name="图片 2"/>
          <p:cNvPicPr>
            <a:picLocks noChangeAspect="1"/>
          </p:cNvPicPr>
          <p:nvPr>
            <p:custDataLst>
              <p:tags r:id="rId7"/>
            </p:custDataLst>
          </p:nvPr>
        </p:nvPicPr>
        <p:blipFill>
          <a:blip r:embed="rId8"/>
          <a:srcRect/>
          <a:stretch>
            <a:fillRect/>
          </a:stretch>
        </p:blipFill>
        <p:spPr bwMode="auto">
          <a:xfrm>
            <a:off x="1496695" y="5553075"/>
            <a:ext cx="741045" cy="8331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椭圆 61"/>
          <p:cNvSpPr/>
          <p:nvPr/>
        </p:nvSpPr>
        <p:spPr>
          <a:xfrm rot="722378">
            <a:off x="4273550" y="4341813"/>
            <a:ext cx="103188" cy="12065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2000" b="1"/>
          </a:p>
        </p:txBody>
      </p:sp>
      <p:sp>
        <p:nvSpPr>
          <p:cNvPr id="71682" name="文本框 137222"/>
          <p:cNvSpPr txBox="1">
            <a:spLocks noChangeArrowheads="1"/>
          </p:cNvSpPr>
          <p:nvPr/>
        </p:nvSpPr>
        <p:spPr bwMode="auto">
          <a:xfrm>
            <a:off x="1374775" y="552450"/>
            <a:ext cx="6742113" cy="584200"/>
          </a:xfrm>
          <a:prstGeom prst="rect">
            <a:avLst/>
          </a:prstGeom>
          <a:noFill/>
          <a:ln w="9525">
            <a:noFill/>
            <a:miter lim="800000"/>
          </a:ln>
        </p:spPr>
        <p:txBody>
          <a:bodyPr>
            <a:spAutoFit/>
          </a:bodyPr>
          <a:lstStyle/>
          <a:p>
            <a:pPr>
              <a:spcBef>
                <a:spcPct val="50000"/>
              </a:spcBef>
            </a:pPr>
            <a:r>
              <a:rPr lang="zh-CN" altLang="en-US" sz="3200" b="1">
                <a:sym typeface="+mn-ea"/>
              </a:rPr>
              <a:t>回顾测量硬币周长的方法：</a:t>
            </a:r>
            <a:endParaRPr lang="en-US" altLang="zh-CN" sz="3200" b="1"/>
          </a:p>
        </p:txBody>
      </p:sp>
      <p:pic>
        <p:nvPicPr>
          <p:cNvPr id="78852" name="图片 2" descr="5"/>
          <p:cNvPicPr>
            <a:picLocks noChangeAspect="1"/>
          </p:cNvPicPr>
          <p:nvPr/>
        </p:nvPicPr>
        <p:blipFill>
          <a:blip r:embed="rId1"/>
          <a:srcRect/>
          <a:stretch>
            <a:fillRect/>
          </a:stretch>
        </p:blipFill>
        <p:spPr bwMode="auto">
          <a:xfrm>
            <a:off x="3319780" y="2027555"/>
            <a:ext cx="2011680" cy="2305050"/>
          </a:xfrm>
          <a:prstGeom prst="rect">
            <a:avLst/>
          </a:prstGeom>
          <a:noFill/>
          <a:ln w="9525">
            <a:noFill/>
            <a:miter lim="800000"/>
            <a:headEnd/>
            <a:tailEnd/>
          </a:ln>
        </p:spPr>
      </p:pic>
    </p:spTree>
  </p:cSld>
  <p:clrMapOvr>
    <a:masterClrMapping/>
  </p:clrMapOvr>
  <p:transition advTm="5000">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8852"/>
                                        </p:tgtEl>
                                        <p:attrNameLst>
                                          <p:attrName>style.visibility</p:attrName>
                                        </p:attrNameLst>
                                      </p:cBhvr>
                                      <p:to>
                                        <p:strVal val="visible"/>
                                      </p:to>
                                    </p:set>
                                    <p:anim calcmode="lin" valueType="num">
                                      <p:cBhvr additive="base">
                                        <p:cTn id="7" dur="500" fill="hold"/>
                                        <p:tgtEl>
                                          <p:spTgt spid="78852"/>
                                        </p:tgtEl>
                                        <p:attrNameLst>
                                          <p:attrName>ppt_x</p:attrName>
                                        </p:attrNameLst>
                                      </p:cBhvr>
                                      <p:tavLst>
                                        <p:tav tm="0">
                                          <p:val>
                                            <p:strVal val="#ppt_x"/>
                                          </p:val>
                                        </p:tav>
                                        <p:tav tm="100000">
                                          <p:val>
                                            <p:strVal val="#ppt_x"/>
                                          </p:val>
                                        </p:tav>
                                      </p:tavLst>
                                    </p:anim>
                                    <p:anim calcmode="lin" valueType="num">
                                      <p:cBhvr additive="base">
                                        <p:cTn id="8" dur="500" fill="hold"/>
                                        <p:tgtEl>
                                          <p:spTgt spid="788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500"/>
                                  </p:stCondLst>
                                  <p:childTnLst>
                                    <p:set>
                                      <p:cBhvr>
                                        <p:cTn id="12" dur="2000" fill="hold">
                                          <p:stCondLst>
                                            <p:cond delay="0"/>
                                          </p:stCondLst>
                                        </p:cTn>
                                        <p:tgtEl>
                                          <p:spTgt spid="62"/>
                                        </p:tgtEl>
                                        <p:attrNameLst>
                                          <p:attrName>style.visibility</p:attrName>
                                        </p:attrNameLst>
                                      </p:cBhvr>
                                      <p:to>
                                        <p:strVal val="visible"/>
                                      </p:to>
                                    </p:set>
                                    <p:animEffect transition="in" filter="diamond(in)">
                                      <p:cBhvr>
                                        <p:cTn id="13" dur="2000"/>
                                        <p:tgtEl>
                                          <p:spTgt spid="62"/>
                                        </p:tgtEl>
                                      </p:cBhvr>
                                    </p:animEffect>
                                  </p:childTnLst>
                                  <p:subTnLst>
                                    <p:audio>
                                      <p:cMediaNode>
                                        <p:cTn display="1" masterRel="sameClick">
                                          <p:stCondLst>
                                            <p:cond evt="begin" delay="0">
                                              <p:tn val="11"/>
                                            </p:cond>
                                          </p:stCondLst>
                                          <p:endCondLst>
                                            <p:cond evt="onStopAudio" delay="0">
                                              <p:tgtEl>
                                                <p:sldTgt/>
                                              </p:tgtEl>
                                            </p:cond>
                                          </p:endCondLst>
                                        </p:cTn>
                                        <p:tgtEl>
                                          <p:sndTgt r:embed="rId3"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72" name="TextBox 58"/>
          <p:cNvSpPr txBox="1">
            <a:spLocks noChangeArrowheads="1"/>
          </p:cNvSpPr>
          <p:nvPr/>
        </p:nvSpPr>
        <p:spPr bwMode="auto">
          <a:xfrm>
            <a:off x="3643313" y="214313"/>
            <a:ext cx="1420812" cy="682625"/>
          </a:xfrm>
          <a:prstGeom prst="rect">
            <a:avLst/>
          </a:prstGeom>
          <a:noFill/>
          <a:ln w="9525">
            <a:noFill/>
            <a:miter lim="800000"/>
          </a:ln>
        </p:spPr>
        <p:txBody>
          <a:bodyPr wrap="none">
            <a:spAutoFit/>
          </a:bodyPr>
          <a:lstStyle/>
          <a:p>
            <a:r>
              <a:rPr lang="zh-CN" altLang="en-US" sz="3200">
                <a:solidFill>
                  <a:srgbClr val="0000FF"/>
                </a:solidFill>
                <a:latin typeface="黑体" panose="02010609060101010101" pitchFamily="49" charset="-122"/>
                <a:ea typeface="黑体" panose="02010609060101010101" pitchFamily="49" charset="-122"/>
              </a:rPr>
              <a:t>滚动法</a:t>
            </a:r>
            <a:endParaRPr lang="zh-CN" altLang="en-US">
              <a:latin typeface="楷体_GB2312" pitchFamily="49" charset="-122"/>
            </a:endParaRPr>
          </a:p>
        </p:txBody>
      </p:sp>
      <p:grpSp>
        <p:nvGrpSpPr>
          <p:cNvPr id="8" name="组合 7"/>
          <p:cNvGrpSpPr/>
          <p:nvPr/>
        </p:nvGrpSpPr>
        <p:grpSpPr bwMode="auto">
          <a:xfrm>
            <a:off x="3300730" y="1172845"/>
            <a:ext cx="2151380" cy="2500630"/>
            <a:chOff x="5183" y="3294"/>
            <a:chExt cx="3584" cy="3733"/>
          </a:xfrm>
        </p:grpSpPr>
        <p:pic>
          <p:nvPicPr>
            <p:cNvPr id="72708" name="图片 6" descr="5"/>
            <p:cNvPicPr>
              <a:picLocks noChangeAspect="1"/>
            </p:cNvPicPr>
            <p:nvPr/>
          </p:nvPicPr>
          <p:blipFill>
            <a:blip r:embed="rId1"/>
            <a:srcRect/>
            <a:stretch>
              <a:fillRect/>
            </a:stretch>
          </p:blipFill>
          <p:spPr bwMode="auto">
            <a:xfrm>
              <a:off x="5183" y="3294"/>
              <a:ext cx="3585" cy="3549"/>
            </a:xfrm>
            <a:prstGeom prst="rect">
              <a:avLst/>
            </a:prstGeom>
            <a:noFill/>
            <a:ln w="9525">
              <a:noFill/>
              <a:miter lim="800000"/>
              <a:headEnd/>
              <a:tailEnd/>
            </a:ln>
          </p:spPr>
        </p:pic>
        <p:sp>
          <p:nvSpPr>
            <p:cNvPr id="62" name="椭圆 61"/>
            <p:cNvSpPr/>
            <p:nvPr/>
          </p:nvSpPr>
          <p:spPr>
            <a:xfrm rot="722378">
              <a:off x="6730" y="6837"/>
              <a:ext cx="162" cy="19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2000" b="1"/>
            </a:p>
          </p:txBody>
        </p:sp>
      </p:grpSp>
      <p:pic>
        <p:nvPicPr>
          <p:cNvPr id="70659" name="图片 138243" descr="chi1"/>
          <p:cNvPicPr>
            <a:picLocks noChangeAspect="1"/>
          </p:cNvPicPr>
          <p:nvPr/>
        </p:nvPicPr>
        <p:blipFill>
          <a:blip r:embed="rId2"/>
          <a:stretch>
            <a:fillRect/>
          </a:stretch>
        </p:blipFill>
        <p:spPr>
          <a:xfrm>
            <a:off x="154305" y="5125085"/>
            <a:ext cx="9351645" cy="110680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0000 0.000000 L -0.417361 0.210000 " pathEditMode="relative" ptsTypes="">
                                      <p:cBhvr>
                                        <p:cTn id="6" dur="2000" fill="hold"/>
                                        <p:tgtEl>
                                          <p:spTgt spid="8"/>
                                        </p:tgtEl>
                                        <p:attrNameLst>
                                          <p:attrName>ppt_x</p:attrName>
                                          <p:attrName>ppt_y</p:attrName>
                                        </p:attrNameLst>
                                      </p:cBhvr>
                                    </p:animMotion>
                                  </p:childTnLst>
                                  <p:subTnLst>
                                    <p:audio>
                                      <p:cMediaNode>
                                        <p:cTn display="1"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7" fill="hold">
                      <p:stCondLst>
                        <p:cond delay="indefinite"/>
                      </p:stCondLst>
                      <p:childTnLst>
                        <p:par>
                          <p:cTn id="8" fill="hold">
                            <p:stCondLst>
                              <p:cond delay="0"/>
                            </p:stCondLst>
                            <p:childTnLst>
                              <p:par>
                                <p:cTn id="9" presetID="8" presetClass="emph" presetSubtype="0" fill="hold" nodeType="clickEffect">
                                  <p:stCondLst>
                                    <p:cond delay="0"/>
                                  </p:stCondLst>
                                  <p:childTnLst>
                                    <p:animRot by="21600000">
                                      <p:cBhvr>
                                        <p:cTn id="10" dur="2000" fill="hold"/>
                                        <p:tgtEl>
                                          <p:spTgt spid="8"/>
                                        </p:tgtEl>
                                        <p:attrNameLst>
                                          <p:attrName>r</p:attrName>
                                        </p:attrNameLst>
                                      </p:cBhvr>
                                    </p:animRot>
                                  </p:childTnLst>
                                  <p:subTnLst>
                                    <p:audio>
                                      <p:cMediaNode>
                                        <p:cTn display="1" masterRel="sameClick">
                                          <p:stCondLst>
                                            <p:cond evt="begin" delay="0">
                                              <p:tn val="9"/>
                                            </p:cond>
                                          </p:stCondLst>
                                          <p:endCondLst>
                                            <p:cond evt="onStopAudio" delay="0">
                                              <p:tgtEl>
                                                <p:sldTgt/>
                                              </p:tgtEl>
                                            </p:cond>
                                          </p:endCondLst>
                                        </p:cTn>
                                        <p:tgtEl>
                                          <p:sndTgt r:embed="rId3" name="chimes.wav"/>
                                        </p:tgtEl>
                                      </p:cMediaNode>
                                    </p:audio>
                                  </p:subTnLst>
                                </p:cTn>
                              </p:par>
                              <p:par>
                                <p:cTn id="11" presetID="0" presetClass="path" presetSubtype="0" accel="50000" decel="50000" fill="hold" nodeType="withEffect">
                                  <p:stCondLst>
                                    <p:cond delay="0"/>
                                  </p:stCondLst>
                                  <p:childTnLst>
                                    <p:animMotion origin="layout" path="M -0.418472 0.210741 L 0.353264 0.210741 " pathEditMode="relative" rAng="0" ptsTypes="">
                                      <p:cBhvr>
                                        <p:cTn id="12" dur="2000" fill="hold"/>
                                        <p:tgtEl>
                                          <p:spTgt spid="8"/>
                                        </p:tgtEl>
                                        <p:attrNameLst>
                                          <p:attrName>ppt_x</p:attrName>
                                          <p:attrName>ppt_y</p:attrName>
                                        </p:attrNameLst>
                                      </p:cBhvr>
                                      <p:rCtr x="382" y="0"/>
                                    </p:animMotion>
                                  </p:childTnLst>
                                  <p:subTnLst>
                                    <p:audio>
                                      <p:cMediaNode>
                                        <p:cTn display="1"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8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7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4787900" y="1919288"/>
            <a:ext cx="4176713" cy="2584450"/>
          </a:xfrm>
          <a:prstGeom prst="rect">
            <a:avLst/>
          </a:prstGeom>
          <a:noFill/>
          <a:ln w="9525">
            <a:noFill/>
            <a:miter lim="800000"/>
          </a:ln>
        </p:spPr>
        <p:txBody>
          <a:bodyPr>
            <a:spAutoFit/>
          </a:bodyPr>
          <a:lstStyle/>
          <a:p>
            <a:r>
              <a:rPr lang="zh-CN" altLang="en-US" sz="5400" b="1">
                <a:latin typeface="Times New Roman" panose="02020603050405020304" pitchFamily="18" charset="0"/>
              </a:rPr>
              <a:t>      大家好！我叫小胖，今年</a:t>
            </a:r>
            <a:r>
              <a:rPr lang="en-US" altLang="zh-CN" sz="5400" b="1">
                <a:latin typeface="Times New Roman" panose="02020603050405020304" pitchFamily="18" charset="0"/>
              </a:rPr>
              <a:t>8</a:t>
            </a:r>
            <a:r>
              <a:rPr lang="zh-CN" altLang="en-US" sz="5400" b="1">
                <a:latin typeface="Times New Roman" panose="02020603050405020304" pitchFamily="18" charset="0"/>
              </a:rPr>
              <a:t>岁了。</a:t>
            </a:r>
            <a:endParaRPr lang="zh-CN" altLang="en-US" sz="5400" b="1">
              <a:latin typeface="Times New Roman" panose="02020603050405020304" pitchFamily="18" charset="0"/>
            </a:endParaRPr>
          </a:p>
        </p:txBody>
      </p:sp>
      <p:pic>
        <p:nvPicPr>
          <p:cNvPr id="2" name="C2843725.wav">
            <a:hlinkClick r:id="" action="ppaction://media"/>
          </p:cNvPr>
          <p:cNvPicPr>
            <a:picLocks noRot="1" noChangeAspect="1"/>
          </p:cNvPicPr>
          <p:nvPr>
            <a:wavAudioFile r:embed="rId1" name="C2848A04.wav"/>
          </p:nvPr>
        </p:nvPicPr>
        <p:blipFill>
          <a:blip r:embed="rId2"/>
          <a:srcRect/>
          <a:stretch>
            <a:fillRect/>
          </a:stretch>
        </p:blipFill>
        <p:spPr bwMode="auto">
          <a:xfrm>
            <a:off x="6223000" y="5456238"/>
            <a:ext cx="609600" cy="609600"/>
          </a:xfrm>
          <a:prstGeom prst="rect">
            <a:avLst/>
          </a:prstGeom>
          <a:noFill/>
          <a:ln w="9525">
            <a:noFill/>
            <a:miter lim="800000"/>
            <a:headEnd/>
            <a:tailEnd/>
          </a:ln>
        </p:spPr>
      </p:pic>
      <p:pic>
        <p:nvPicPr>
          <p:cNvPr id="56323" name="图片 2"/>
          <p:cNvPicPr>
            <a:picLocks noChangeAspect="1"/>
          </p:cNvPicPr>
          <p:nvPr/>
        </p:nvPicPr>
        <p:blipFill>
          <a:blip r:embed="rId3"/>
          <a:srcRect/>
          <a:stretch>
            <a:fillRect/>
          </a:stretch>
        </p:blipFill>
        <p:spPr bwMode="auto">
          <a:xfrm>
            <a:off x="796925" y="561975"/>
            <a:ext cx="3479800" cy="5300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5221" fill="hold"/>
                                        <p:tgtEl>
                                          <p:spTgt spid="2"/>
                                        </p:tgtEl>
                                      </p:cBhvr>
                                    </p:cmd>
                                  </p:childTnLst>
                                </p:cTn>
                              </p:par>
                            </p:childTnLst>
                          </p:cTn>
                        </p:par>
                      </p:childTnLst>
                    </p:cTn>
                  </p:par>
                </p:childTnLst>
              </p:cTn>
              <p:nextCondLst>
                <p:cond evt="onClick" delay="0">
                  <p:tgtEl>
                    <p:spTgt spid="2"/>
                  </p:tgtEl>
                </p:cond>
              </p:nextCondLst>
            </p:seq>
            <p:audio>
              <p:cMediaNode vol="43000">
                <p:cTn id="13" fill="hold" display="0">
                  <p:stCondLst>
                    <p:cond delay="indefinite"/>
                  </p:stCondLst>
                  <p:endCondLst>
                    <p:cond evt="onStopAudio" delay="0">
                      <p:tgtEl>
                        <p:sldTgt/>
                      </p:tgtEl>
                    </p:cond>
                  </p:endCondLst>
                </p:cTn>
                <p:tgtEl>
                  <p:spTgt spid="2"/>
                </p:tgtEl>
              </p:cMediaNode>
            </p:audio>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任意多边形 6"/>
          <p:cNvSpPr/>
          <p:nvPr/>
        </p:nvSpPr>
        <p:spPr bwMode="auto">
          <a:xfrm>
            <a:off x="2278063" y="833438"/>
            <a:ext cx="1127125" cy="5191125"/>
          </a:xfrm>
          <a:custGeom>
            <a:avLst/>
            <a:gdLst>
              <a:gd name="T0" fmla="*/ 163749 w 1376911"/>
              <a:gd name="T1" fmla="*/ 132950 h 5097611"/>
              <a:gd name="T2" fmla="*/ 189952 w 1376911"/>
              <a:gd name="T3" fmla="*/ 246258 h 5097611"/>
              <a:gd name="T4" fmla="*/ 211788 w 1376911"/>
              <a:gd name="T5" fmla="*/ 408129 h 5097611"/>
              <a:gd name="T6" fmla="*/ 216154 w 1376911"/>
              <a:gd name="T7" fmla="*/ 780429 h 5097611"/>
              <a:gd name="T8" fmla="*/ 203054 w 1376911"/>
              <a:gd name="T9" fmla="*/ 877550 h 5097611"/>
              <a:gd name="T10" fmla="*/ 163749 w 1376911"/>
              <a:gd name="T11" fmla="*/ 1039420 h 5097611"/>
              <a:gd name="T12" fmla="*/ 133180 w 1376911"/>
              <a:gd name="T13" fmla="*/ 1152730 h 5097611"/>
              <a:gd name="T14" fmla="*/ 106977 w 1376911"/>
              <a:gd name="T15" fmla="*/ 1298412 h 5097611"/>
              <a:gd name="T16" fmla="*/ 72041 w 1376911"/>
              <a:gd name="T17" fmla="*/ 1444094 h 5097611"/>
              <a:gd name="T18" fmla="*/ 19635 w 1376911"/>
              <a:gd name="T19" fmla="*/ 1735461 h 5097611"/>
              <a:gd name="T20" fmla="*/ 10902 w 1376911"/>
              <a:gd name="T21" fmla="*/ 2204881 h 5097611"/>
              <a:gd name="T22" fmla="*/ 41471 w 1376911"/>
              <a:gd name="T23" fmla="*/ 2382940 h 5097611"/>
              <a:gd name="T24" fmla="*/ 72041 w 1376911"/>
              <a:gd name="T25" fmla="*/ 2431499 h 5097611"/>
              <a:gd name="T26" fmla="*/ 124445 w 1376911"/>
              <a:gd name="T27" fmla="*/ 2528623 h 5097611"/>
              <a:gd name="T28" fmla="*/ 163749 w 1376911"/>
              <a:gd name="T29" fmla="*/ 2609559 h 5097611"/>
              <a:gd name="T30" fmla="*/ 194319 w 1376911"/>
              <a:gd name="T31" fmla="*/ 2658117 h 5097611"/>
              <a:gd name="T32" fmla="*/ 220522 w 1376911"/>
              <a:gd name="T33" fmla="*/ 2819987 h 5097611"/>
              <a:gd name="T34" fmla="*/ 246725 w 1376911"/>
              <a:gd name="T35" fmla="*/ 3014231 h 5097611"/>
              <a:gd name="T36" fmla="*/ 255458 w 1376911"/>
              <a:gd name="T37" fmla="*/ 3143721 h 5097611"/>
              <a:gd name="T38" fmla="*/ 264192 w 1376911"/>
              <a:gd name="T39" fmla="*/ 3321783 h 5097611"/>
              <a:gd name="T40" fmla="*/ 211788 w 1376911"/>
              <a:gd name="T41" fmla="*/ 3548399 h 5097611"/>
              <a:gd name="T42" fmla="*/ 133180 w 1376911"/>
              <a:gd name="T43" fmla="*/ 3775018 h 5097611"/>
              <a:gd name="T44" fmla="*/ 102610 w 1376911"/>
              <a:gd name="T45" fmla="*/ 3839764 h 5097611"/>
              <a:gd name="T46" fmla="*/ 72041 w 1376911"/>
              <a:gd name="T47" fmla="*/ 3936886 h 5097611"/>
              <a:gd name="T48" fmla="*/ 45838 w 1376911"/>
              <a:gd name="T49" fmla="*/ 4422491 h 5097611"/>
              <a:gd name="T50" fmla="*/ 72041 w 1376911"/>
              <a:gd name="T51" fmla="*/ 4584363 h 5097611"/>
              <a:gd name="T52" fmla="*/ 128813 w 1376911"/>
              <a:gd name="T53" fmla="*/ 4746230 h 5097611"/>
              <a:gd name="T54" fmla="*/ 168116 w 1376911"/>
              <a:gd name="T55" fmla="*/ 4843356 h 5097611"/>
              <a:gd name="T56" fmla="*/ 220522 w 1376911"/>
              <a:gd name="T57" fmla="*/ 4972845 h 5097611"/>
              <a:gd name="T58" fmla="*/ 251091 w 1376911"/>
              <a:gd name="T59" fmla="*/ 5037595 h 5097611"/>
              <a:gd name="T60" fmla="*/ 290395 w 1376911"/>
              <a:gd name="T61" fmla="*/ 5134717 h 5097611"/>
              <a:gd name="T62" fmla="*/ 342800 w 1376911"/>
              <a:gd name="T63" fmla="*/ 5264218 h 5097611"/>
              <a:gd name="T64" fmla="*/ 369002 w 1376911"/>
              <a:gd name="T65" fmla="*/ 5393715 h 5097611"/>
              <a:gd name="T66" fmla="*/ 399572 w 1376911"/>
              <a:gd name="T67" fmla="*/ 5555574 h 5097611"/>
              <a:gd name="T68" fmla="*/ 412674 w 1376911"/>
              <a:gd name="T69" fmla="*/ 5685075 h 50976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76911"/>
              <a:gd name="T106" fmla="*/ 0 h 5097611"/>
              <a:gd name="T107" fmla="*/ 1376911 w 1376911"/>
              <a:gd name="T108" fmla="*/ 5097611 h 50976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76911" h="5097611">
                <a:moveTo>
                  <a:pt x="7202" y="75668"/>
                </a:moveTo>
                <a:cubicBezTo>
                  <a:pt x="165132" y="80313"/>
                  <a:pt x="401176" y="0"/>
                  <a:pt x="544230" y="119211"/>
                </a:cubicBezTo>
                <a:cubicBezTo>
                  <a:pt x="559999" y="132352"/>
                  <a:pt x="574415" y="147169"/>
                  <a:pt x="587773" y="162754"/>
                </a:cubicBezTo>
                <a:cubicBezTo>
                  <a:pt x="603516" y="181121"/>
                  <a:pt x="616802" y="201459"/>
                  <a:pt x="631316" y="220811"/>
                </a:cubicBezTo>
                <a:cubicBezTo>
                  <a:pt x="676631" y="356759"/>
                  <a:pt x="602396" y="155688"/>
                  <a:pt x="689373" y="307897"/>
                </a:cubicBezTo>
                <a:cubicBezTo>
                  <a:pt x="699270" y="325217"/>
                  <a:pt x="697579" y="347030"/>
                  <a:pt x="703887" y="365954"/>
                </a:cubicBezTo>
                <a:cubicBezTo>
                  <a:pt x="712126" y="390671"/>
                  <a:pt x="723240" y="414335"/>
                  <a:pt x="732916" y="438526"/>
                </a:cubicBezTo>
                <a:cubicBezTo>
                  <a:pt x="728078" y="525612"/>
                  <a:pt x="730737" y="613440"/>
                  <a:pt x="718402" y="699783"/>
                </a:cubicBezTo>
                <a:cubicBezTo>
                  <a:pt x="715935" y="717052"/>
                  <a:pt x="697174" y="727724"/>
                  <a:pt x="689373" y="743326"/>
                </a:cubicBezTo>
                <a:cubicBezTo>
                  <a:pt x="682531" y="757010"/>
                  <a:pt x="683345" y="774138"/>
                  <a:pt x="674859" y="786868"/>
                </a:cubicBezTo>
                <a:cubicBezTo>
                  <a:pt x="663473" y="803947"/>
                  <a:pt x="644674" y="814826"/>
                  <a:pt x="631316" y="830411"/>
                </a:cubicBezTo>
                <a:cubicBezTo>
                  <a:pt x="519598" y="960748"/>
                  <a:pt x="652276" y="823965"/>
                  <a:pt x="544230" y="932011"/>
                </a:cubicBezTo>
                <a:cubicBezTo>
                  <a:pt x="539392" y="946525"/>
                  <a:pt x="540534" y="964736"/>
                  <a:pt x="529716" y="975554"/>
                </a:cubicBezTo>
                <a:cubicBezTo>
                  <a:pt x="505046" y="1000224"/>
                  <a:pt x="442630" y="1033611"/>
                  <a:pt x="442630" y="1033611"/>
                </a:cubicBezTo>
                <a:cubicBezTo>
                  <a:pt x="428116" y="1052963"/>
                  <a:pt x="412505" y="1071540"/>
                  <a:pt x="399087" y="1091668"/>
                </a:cubicBezTo>
                <a:cubicBezTo>
                  <a:pt x="383438" y="1115141"/>
                  <a:pt x="373408" y="1142406"/>
                  <a:pt x="355544" y="1164240"/>
                </a:cubicBezTo>
                <a:cubicBezTo>
                  <a:pt x="329548" y="1196013"/>
                  <a:pt x="291231" y="1217169"/>
                  <a:pt x="268459" y="1251326"/>
                </a:cubicBezTo>
                <a:cubicBezTo>
                  <a:pt x="258783" y="1265840"/>
                  <a:pt x="251765" y="1282533"/>
                  <a:pt x="239430" y="1294868"/>
                </a:cubicBezTo>
                <a:cubicBezTo>
                  <a:pt x="166820" y="1367477"/>
                  <a:pt x="218750" y="1268116"/>
                  <a:pt x="152344" y="1381954"/>
                </a:cubicBezTo>
                <a:cubicBezTo>
                  <a:pt x="152322" y="1381991"/>
                  <a:pt x="79783" y="1527079"/>
                  <a:pt x="65259" y="1556126"/>
                </a:cubicBezTo>
                <a:lnTo>
                  <a:pt x="36230" y="1614183"/>
                </a:lnTo>
                <a:cubicBezTo>
                  <a:pt x="0" y="1759107"/>
                  <a:pt x="5711" y="1712541"/>
                  <a:pt x="36230" y="1977040"/>
                </a:cubicBezTo>
                <a:cubicBezTo>
                  <a:pt x="39216" y="2002922"/>
                  <a:pt x="53607" y="2026308"/>
                  <a:pt x="65259" y="2049611"/>
                </a:cubicBezTo>
                <a:cubicBezTo>
                  <a:pt x="78647" y="2076387"/>
                  <a:pt x="113754" y="2120646"/>
                  <a:pt x="137830" y="2136697"/>
                </a:cubicBezTo>
                <a:cubicBezTo>
                  <a:pt x="150560" y="2145184"/>
                  <a:pt x="167311" y="2145184"/>
                  <a:pt x="181373" y="2151211"/>
                </a:cubicBezTo>
                <a:cubicBezTo>
                  <a:pt x="201260" y="2159734"/>
                  <a:pt x="220877" y="2169108"/>
                  <a:pt x="239430" y="2180240"/>
                </a:cubicBezTo>
                <a:cubicBezTo>
                  <a:pt x="269346" y="2198190"/>
                  <a:pt x="293418" y="2227264"/>
                  <a:pt x="326516" y="2238297"/>
                </a:cubicBezTo>
                <a:cubicBezTo>
                  <a:pt x="355545" y="2247973"/>
                  <a:pt x="388142" y="2250353"/>
                  <a:pt x="413602" y="2267326"/>
                </a:cubicBezTo>
                <a:cubicBezTo>
                  <a:pt x="469874" y="2304841"/>
                  <a:pt x="440595" y="2290838"/>
                  <a:pt x="500687" y="2310868"/>
                </a:cubicBezTo>
                <a:cubicBezTo>
                  <a:pt x="515201" y="2320544"/>
                  <a:pt x="528628" y="2332096"/>
                  <a:pt x="544230" y="2339897"/>
                </a:cubicBezTo>
                <a:cubicBezTo>
                  <a:pt x="557914" y="2346739"/>
                  <a:pt x="573711" y="2348384"/>
                  <a:pt x="587773" y="2354411"/>
                </a:cubicBezTo>
                <a:cubicBezTo>
                  <a:pt x="607660" y="2362934"/>
                  <a:pt x="626478" y="2373764"/>
                  <a:pt x="645830" y="2383440"/>
                </a:cubicBezTo>
                <a:cubicBezTo>
                  <a:pt x="716555" y="2489526"/>
                  <a:pt x="630227" y="2356135"/>
                  <a:pt x="703887" y="2485040"/>
                </a:cubicBezTo>
                <a:cubicBezTo>
                  <a:pt x="712542" y="2500186"/>
                  <a:pt x="723240" y="2514069"/>
                  <a:pt x="732916" y="2528583"/>
                </a:cubicBezTo>
                <a:cubicBezTo>
                  <a:pt x="780931" y="2672633"/>
                  <a:pt x="700373" y="2452591"/>
                  <a:pt x="790973" y="2615668"/>
                </a:cubicBezTo>
                <a:cubicBezTo>
                  <a:pt x="805833" y="2642416"/>
                  <a:pt x="810326" y="2673725"/>
                  <a:pt x="820002" y="2702754"/>
                </a:cubicBezTo>
                <a:cubicBezTo>
                  <a:pt x="824840" y="2717268"/>
                  <a:pt x="831516" y="2731295"/>
                  <a:pt x="834516" y="2746297"/>
                </a:cubicBezTo>
                <a:cubicBezTo>
                  <a:pt x="839354" y="2770487"/>
                  <a:pt x="844974" y="2794534"/>
                  <a:pt x="849030" y="2818868"/>
                </a:cubicBezTo>
                <a:cubicBezTo>
                  <a:pt x="854654" y="2852613"/>
                  <a:pt x="857424" y="2886809"/>
                  <a:pt x="863544" y="2920468"/>
                </a:cubicBezTo>
                <a:cubicBezTo>
                  <a:pt x="867112" y="2940095"/>
                  <a:pt x="873221" y="2959173"/>
                  <a:pt x="878059" y="2978526"/>
                </a:cubicBezTo>
                <a:cubicBezTo>
                  <a:pt x="868125" y="3038124"/>
                  <a:pt x="874166" y="3084276"/>
                  <a:pt x="820002" y="3123668"/>
                </a:cubicBezTo>
                <a:cubicBezTo>
                  <a:pt x="785005" y="3149120"/>
                  <a:pt x="734486" y="3151127"/>
                  <a:pt x="703887" y="3181726"/>
                </a:cubicBezTo>
                <a:cubicBezTo>
                  <a:pt x="511590" y="3374023"/>
                  <a:pt x="700909" y="3203063"/>
                  <a:pt x="558744" y="3297840"/>
                </a:cubicBezTo>
                <a:cubicBezTo>
                  <a:pt x="518489" y="3324677"/>
                  <a:pt x="481335" y="3355897"/>
                  <a:pt x="442630" y="3384926"/>
                </a:cubicBezTo>
                <a:cubicBezTo>
                  <a:pt x="423278" y="3399440"/>
                  <a:pt x="407522" y="3420818"/>
                  <a:pt x="384573" y="3428468"/>
                </a:cubicBezTo>
                <a:lnTo>
                  <a:pt x="341030" y="3442983"/>
                </a:lnTo>
                <a:cubicBezTo>
                  <a:pt x="321678" y="3462335"/>
                  <a:pt x="303753" y="3483229"/>
                  <a:pt x="282973" y="3501040"/>
                </a:cubicBezTo>
                <a:cubicBezTo>
                  <a:pt x="269729" y="3512392"/>
                  <a:pt x="253625" y="3519929"/>
                  <a:pt x="239430" y="3530068"/>
                </a:cubicBezTo>
                <a:cubicBezTo>
                  <a:pt x="174264" y="3576615"/>
                  <a:pt x="190577" y="3564407"/>
                  <a:pt x="137830" y="3617154"/>
                </a:cubicBezTo>
                <a:cubicBezTo>
                  <a:pt x="91916" y="3754899"/>
                  <a:pt x="116038" y="3662949"/>
                  <a:pt x="152344" y="3965497"/>
                </a:cubicBezTo>
                <a:cubicBezTo>
                  <a:pt x="160494" y="4033413"/>
                  <a:pt x="159527" y="4018666"/>
                  <a:pt x="210402" y="4052583"/>
                </a:cubicBezTo>
                <a:cubicBezTo>
                  <a:pt x="220078" y="4071935"/>
                  <a:pt x="224131" y="4095341"/>
                  <a:pt x="239430" y="4110640"/>
                </a:cubicBezTo>
                <a:cubicBezTo>
                  <a:pt x="274458" y="4145668"/>
                  <a:pt x="338761" y="4174820"/>
                  <a:pt x="384573" y="4197726"/>
                </a:cubicBezTo>
                <a:cubicBezTo>
                  <a:pt x="399087" y="4217078"/>
                  <a:pt x="409911" y="4239853"/>
                  <a:pt x="428116" y="4255783"/>
                </a:cubicBezTo>
                <a:cubicBezTo>
                  <a:pt x="449347" y="4274360"/>
                  <a:pt x="477214" y="4283678"/>
                  <a:pt x="500687" y="4299326"/>
                </a:cubicBezTo>
                <a:cubicBezTo>
                  <a:pt x="520815" y="4312744"/>
                  <a:pt x="540763" y="4326686"/>
                  <a:pt x="558744" y="4342868"/>
                </a:cubicBezTo>
                <a:cubicBezTo>
                  <a:pt x="589258" y="4370331"/>
                  <a:pt x="606884" y="4416972"/>
                  <a:pt x="645830" y="4429954"/>
                </a:cubicBezTo>
                <a:cubicBezTo>
                  <a:pt x="674859" y="4439630"/>
                  <a:pt x="705547" y="4445299"/>
                  <a:pt x="732916" y="4458983"/>
                </a:cubicBezTo>
                <a:cubicBezTo>
                  <a:pt x="752268" y="4468659"/>
                  <a:pt x="772187" y="4477276"/>
                  <a:pt x="790973" y="4488011"/>
                </a:cubicBezTo>
                <a:cubicBezTo>
                  <a:pt x="806119" y="4496666"/>
                  <a:pt x="818575" y="4509955"/>
                  <a:pt x="834516" y="4517040"/>
                </a:cubicBezTo>
                <a:cubicBezTo>
                  <a:pt x="862478" y="4529467"/>
                  <a:pt x="921602" y="4546068"/>
                  <a:pt x="921602" y="4546068"/>
                </a:cubicBezTo>
                <a:cubicBezTo>
                  <a:pt x="936116" y="4565421"/>
                  <a:pt x="948039" y="4587021"/>
                  <a:pt x="965144" y="4604126"/>
                </a:cubicBezTo>
                <a:cubicBezTo>
                  <a:pt x="993279" y="4632261"/>
                  <a:pt x="1016817" y="4635864"/>
                  <a:pt x="1052230" y="4647668"/>
                </a:cubicBezTo>
                <a:cubicBezTo>
                  <a:pt x="1152648" y="4798294"/>
                  <a:pt x="991996" y="4572920"/>
                  <a:pt x="1139316" y="4720240"/>
                </a:cubicBezTo>
                <a:cubicBezTo>
                  <a:pt x="1159264" y="4740188"/>
                  <a:pt x="1165933" y="4770243"/>
                  <a:pt x="1182859" y="4792811"/>
                </a:cubicBezTo>
                <a:cubicBezTo>
                  <a:pt x="1195175" y="4809232"/>
                  <a:pt x="1213800" y="4820151"/>
                  <a:pt x="1226402" y="4836354"/>
                </a:cubicBezTo>
                <a:cubicBezTo>
                  <a:pt x="1247821" y="4863893"/>
                  <a:pt x="1263526" y="4895530"/>
                  <a:pt x="1284459" y="4923440"/>
                </a:cubicBezTo>
                <a:lnTo>
                  <a:pt x="1328002" y="4981497"/>
                </a:lnTo>
                <a:cubicBezTo>
                  <a:pt x="1332840" y="4996011"/>
                  <a:pt x="1335674" y="5011356"/>
                  <a:pt x="1342516" y="5025040"/>
                </a:cubicBezTo>
                <a:cubicBezTo>
                  <a:pt x="1376911" y="5093832"/>
                  <a:pt x="1371544" y="5041599"/>
                  <a:pt x="1371544" y="5097611"/>
                </a:cubicBezTo>
              </a:path>
            </a:pathLst>
          </a:custGeom>
          <a:noFill/>
          <a:ln w="25400" cap="flat" cmpd="sng">
            <a:solidFill>
              <a:srgbClr val="C00000"/>
            </a:solidFill>
            <a:prstDash val="solid"/>
            <a:round/>
            <a:headEnd type="none" w="med" len="med"/>
            <a:tailEnd type="none" w="med" len="med"/>
          </a:ln>
        </p:spPr>
        <p:txBody>
          <a:bodyPr/>
          <a:lstStyle/>
          <a:p>
            <a:endParaRPr lang="zh-CN" altLang="en-US"/>
          </a:p>
        </p:txBody>
      </p:sp>
      <p:pic>
        <p:nvPicPr>
          <p:cNvPr id="73730" name="图片 1" descr="5"/>
          <p:cNvPicPr>
            <a:picLocks noChangeAspect="1"/>
          </p:cNvPicPr>
          <p:nvPr/>
        </p:nvPicPr>
        <p:blipFill>
          <a:blip r:embed="rId1"/>
          <a:srcRect/>
          <a:stretch>
            <a:fillRect/>
          </a:stretch>
        </p:blipFill>
        <p:spPr bwMode="auto">
          <a:xfrm>
            <a:off x="3730625" y="1809115"/>
            <a:ext cx="2248535" cy="2381885"/>
          </a:xfrm>
          <a:prstGeom prst="rect">
            <a:avLst/>
          </a:prstGeom>
          <a:noFill/>
          <a:ln w="9525">
            <a:noFill/>
            <a:miter lim="800000"/>
            <a:headEnd/>
            <a:tailEnd/>
          </a:ln>
        </p:spPr>
      </p:pic>
    </p:spTree>
  </p:cSld>
  <p:clrMapOvr>
    <a:masterClrMapping/>
  </p:clrMapOvr>
  <p:transition>
    <p:sndAc>
      <p:stSnd>
        <p:snd r:embed="rId2" name="chimes.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弧形 3"/>
          <p:cNvSpPr/>
          <p:nvPr/>
        </p:nvSpPr>
        <p:spPr bwMode="auto">
          <a:xfrm>
            <a:off x="3357563" y="1857375"/>
            <a:ext cx="2286000" cy="2286000"/>
          </a:xfrm>
          <a:prstGeom prst="arc">
            <a:avLst>
              <a:gd name="adj1" fmla="val 16571803"/>
              <a:gd name="adj2" fmla="val 5453317"/>
            </a:avLst>
          </a:prstGeom>
          <a:noFill/>
          <a:ln w="38100" cap="flat" cmpd="sng" algn="ctr">
            <a:solidFill>
              <a:srgbClr val="C00000"/>
            </a:solidFill>
            <a:prstDash val="solid"/>
            <a:round/>
            <a:headEnd type="none" w="med" len="med"/>
            <a:tailEnd type="none" w="med" len="med"/>
          </a:ln>
          <a:effec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5" name="弧形 4"/>
          <p:cNvSpPr/>
          <p:nvPr/>
        </p:nvSpPr>
        <p:spPr bwMode="auto">
          <a:xfrm rot="11048073">
            <a:off x="3349625" y="1865313"/>
            <a:ext cx="2286000" cy="2286000"/>
          </a:xfrm>
          <a:prstGeom prst="arc">
            <a:avLst>
              <a:gd name="adj1" fmla="val 15784358"/>
              <a:gd name="adj2" fmla="val 5638594"/>
            </a:avLst>
          </a:prstGeom>
          <a:noFill/>
          <a:ln w="38100" cap="flat" cmpd="sng" algn="ctr">
            <a:solidFill>
              <a:srgbClr val="C00000"/>
            </a:solidFill>
            <a:prstDash val="solid"/>
            <a:round/>
            <a:headEnd type="none" w="med" len="med"/>
            <a:tailEnd type="none" w="med" len="med"/>
          </a:ln>
          <a:effec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6" name="未知"/>
          <p:cNvSpPr/>
          <p:nvPr/>
        </p:nvSpPr>
        <p:spPr bwMode="auto">
          <a:xfrm>
            <a:off x="4589463" y="1000125"/>
            <a:ext cx="2027237" cy="860425"/>
          </a:xfrm>
          <a:custGeom>
            <a:avLst/>
            <a:gdLst>
              <a:gd name="T0" fmla="*/ 0 w 1277"/>
              <a:gd name="T1" fmla="*/ 2147483647 h 542"/>
              <a:gd name="T2" fmla="*/ 2147483647 w 1277"/>
              <a:gd name="T3" fmla="*/ 2147483647 h 542"/>
              <a:gd name="T4" fmla="*/ 2147483647 w 1277"/>
              <a:gd name="T5" fmla="*/ 2147483647 h 542"/>
              <a:gd name="T6" fmla="*/ 2147483647 w 1277"/>
              <a:gd name="T7" fmla="*/ 2147483647 h 542"/>
              <a:gd name="T8" fmla="*/ 2147483647 w 1277"/>
              <a:gd name="T9" fmla="*/ 2147483647 h 542"/>
              <a:gd name="T10" fmla="*/ 2147483647 w 1277"/>
              <a:gd name="T11" fmla="*/ 2147483647 h 542"/>
              <a:gd name="T12" fmla="*/ 2147483647 w 1277"/>
              <a:gd name="T13" fmla="*/ 2147483647 h 542"/>
              <a:gd name="T14" fmla="*/ 2147483647 w 1277"/>
              <a:gd name="T15" fmla="*/ 2147483647 h 542"/>
              <a:gd name="T16" fmla="*/ 2147483647 w 1277"/>
              <a:gd name="T17" fmla="*/ 2147483647 h 542"/>
              <a:gd name="T18" fmla="*/ 2147483647 w 1277"/>
              <a:gd name="T19" fmla="*/ 2147483647 h 542"/>
              <a:gd name="T20" fmla="*/ 2147483647 w 1277"/>
              <a:gd name="T21" fmla="*/ 0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7"/>
              <a:gd name="T34" fmla="*/ 0 h 542"/>
              <a:gd name="T35" fmla="*/ 1277 w 1277"/>
              <a:gd name="T36" fmla="*/ 542 h 5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7" h="542">
                <a:moveTo>
                  <a:pt x="0" y="542"/>
                </a:moveTo>
                <a:cubicBezTo>
                  <a:pt x="64" y="538"/>
                  <a:pt x="128" y="537"/>
                  <a:pt x="192" y="531"/>
                </a:cubicBezTo>
                <a:cubicBezTo>
                  <a:pt x="237" y="527"/>
                  <a:pt x="276" y="495"/>
                  <a:pt x="317" y="475"/>
                </a:cubicBezTo>
                <a:cubicBezTo>
                  <a:pt x="345" y="461"/>
                  <a:pt x="377" y="459"/>
                  <a:pt x="407" y="452"/>
                </a:cubicBezTo>
                <a:cubicBezTo>
                  <a:pt x="481" y="436"/>
                  <a:pt x="558" y="431"/>
                  <a:pt x="633" y="418"/>
                </a:cubicBezTo>
                <a:cubicBezTo>
                  <a:pt x="677" y="397"/>
                  <a:pt x="727" y="388"/>
                  <a:pt x="768" y="362"/>
                </a:cubicBezTo>
                <a:cubicBezTo>
                  <a:pt x="784" y="352"/>
                  <a:pt x="788" y="330"/>
                  <a:pt x="802" y="317"/>
                </a:cubicBezTo>
                <a:cubicBezTo>
                  <a:pt x="888" y="240"/>
                  <a:pt x="874" y="276"/>
                  <a:pt x="926" y="215"/>
                </a:cubicBezTo>
                <a:cubicBezTo>
                  <a:pt x="938" y="201"/>
                  <a:pt x="944" y="179"/>
                  <a:pt x="960" y="170"/>
                </a:cubicBezTo>
                <a:cubicBezTo>
                  <a:pt x="1001" y="147"/>
                  <a:pt x="1053" y="153"/>
                  <a:pt x="1096" y="136"/>
                </a:cubicBezTo>
                <a:cubicBezTo>
                  <a:pt x="1168" y="107"/>
                  <a:pt x="1224" y="53"/>
                  <a:pt x="1277" y="0"/>
                </a:cubicBezTo>
              </a:path>
            </a:pathLst>
          </a:custGeom>
          <a:noFill/>
          <a:ln w="38100" cap="flat" cmpd="sng">
            <a:solidFill>
              <a:srgbClr val="C00000"/>
            </a:solidFill>
            <a:prstDash val="solid"/>
            <a:round/>
            <a:headEnd type="none" w="med" len="med"/>
            <a:tailEnd type="none" w="med" len="med"/>
          </a:ln>
        </p:spPr>
        <p:txBody>
          <a:bodyPr/>
          <a:lstStyle/>
          <a:p>
            <a:endParaRPr lang="zh-CN" altLang="en-US"/>
          </a:p>
        </p:txBody>
      </p:sp>
      <p:sp>
        <p:nvSpPr>
          <p:cNvPr id="8" name="椭圆 7"/>
          <p:cNvSpPr/>
          <p:nvPr/>
        </p:nvSpPr>
        <p:spPr>
          <a:xfrm>
            <a:off x="4572000" y="1757363"/>
            <a:ext cx="142875" cy="17145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2000" b="1"/>
          </a:p>
        </p:txBody>
      </p:sp>
      <p:pic>
        <p:nvPicPr>
          <p:cNvPr id="74757" name="图片 1" descr="5"/>
          <p:cNvPicPr>
            <a:picLocks noChangeAspect="1"/>
          </p:cNvPicPr>
          <p:nvPr/>
        </p:nvPicPr>
        <p:blipFill>
          <a:blip r:embed="rId1"/>
          <a:srcRect/>
          <a:stretch>
            <a:fillRect/>
          </a:stretch>
        </p:blipFill>
        <p:spPr bwMode="auto">
          <a:xfrm>
            <a:off x="3354388" y="1889125"/>
            <a:ext cx="2276475" cy="2254250"/>
          </a:xfrm>
          <a:prstGeom prst="rect">
            <a:avLst/>
          </a:prstGeom>
          <a:noFill/>
          <a:ln w="9525">
            <a:noFill/>
            <a:miter lim="800000"/>
            <a:headEnd/>
            <a:tailEnd/>
          </a:ln>
        </p:spPr>
      </p:pic>
    </p:spTree>
  </p:cSld>
  <p:clrMapOvr>
    <a:masterClrMapping/>
  </p:clrMapOvr>
  <p:transition advTm="1000">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2000"/>
                                        <p:tgtEl>
                                          <p:spTgt spid="4"/>
                                        </p:tgtEl>
                                      </p:cBhvr>
                                    </p:animEffect>
                                  </p:childTnLst>
                                </p:cTn>
                              </p:par>
                            </p:childTnLst>
                          </p:cTn>
                        </p:par>
                        <p:par>
                          <p:cTn id="13" fill="hold">
                            <p:stCondLst>
                              <p:cond delay="2000"/>
                            </p:stCondLst>
                            <p:childTnLst>
                              <p:par>
                                <p:cTn id="14" presetID="22" presetClass="entr" presetSubtype="4"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000"/>
                                        <p:tgtEl>
                                          <p:spTgt spid="5"/>
                                        </p:tgtEl>
                                      </p:cBhvr>
                                    </p:animEffect>
                                  </p:childTnLst>
                                </p:cTn>
                              </p:par>
                            </p:childTnLst>
                          </p:cTn>
                        </p:par>
                        <p:par>
                          <p:cTn id="17" fill="hold">
                            <p:stCondLst>
                              <p:cond delay="4000"/>
                            </p:stCondLst>
                            <p:childTnLst>
                              <p:par>
                                <p:cTn id="18" presetID="22" presetClass="entr" presetSubtype="4"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弧形 11"/>
          <p:cNvSpPr/>
          <p:nvPr/>
        </p:nvSpPr>
        <p:spPr bwMode="auto">
          <a:xfrm>
            <a:off x="3357563" y="1857375"/>
            <a:ext cx="2286000" cy="2286000"/>
          </a:xfrm>
          <a:prstGeom prst="arc">
            <a:avLst>
              <a:gd name="adj1" fmla="val 16571803"/>
              <a:gd name="adj2" fmla="val 5453317"/>
            </a:avLst>
          </a:prstGeom>
          <a:noFill/>
          <a:ln w="38100" cap="flat" cmpd="sng" algn="ctr">
            <a:solidFill>
              <a:srgbClr val="C00000"/>
            </a:solidFill>
            <a:prstDash val="solid"/>
            <a:round/>
            <a:headEnd type="none" w="med" len="med"/>
            <a:tailEnd type="none" w="med" len="med"/>
          </a:ln>
          <a:effec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sp>
        <p:nvSpPr>
          <p:cNvPr id="13" name="弧形 12"/>
          <p:cNvSpPr/>
          <p:nvPr/>
        </p:nvSpPr>
        <p:spPr bwMode="auto">
          <a:xfrm rot="11048073">
            <a:off x="3349625" y="1865313"/>
            <a:ext cx="2286000" cy="2286000"/>
          </a:xfrm>
          <a:prstGeom prst="arc">
            <a:avLst>
              <a:gd name="adj1" fmla="val 15784358"/>
              <a:gd name="adj2" fmla="val 5638594"/>
            </a:avLst>
          </a:prstGeom>
          <a:noFill/>
          <a:ln w="38100" cap="flat" cmpd="sng" algn="ctr">
            <a:solidFill>
              <a:srgbClr val="C00000"/>
            </a:solidFill>
            <a:prstDash val="solid"/>
            <a:round/>
            <a:headEnd type="none" w="med" len="med"/>
            <a:tailEnd type="none" w="med" len="med"/>
          </a:ln>
          <a:effectLst/>
        </p:spPr>
        <p:txBody>
          <a:bodyPr/>
          <a:lstStyle/>
          <a:p>
            <a:pPr>
              <a:buFont typeface="Arial" panose="020B0604020202020204" pitchFamily="34" charset="0"/>
              <a:buNone/>
              <a:defRPr/>
            </a:pPr>
            <a:endParaRPr lang="zh-CN" altLang="en-US">
              <a:latin typeface="Arial" panose="020B0604020202020204" pitchFamily="34" charset="0"/>
              <a:ea typeface="宋体" panose="02010600030101010101" pitchFamily="2" charset="-122"/>
            </a:endParaRPr>
          </a:p>
        </p:txBody>
      </p:sp>
      <p:grpSp>
        <p:nvGrpSpPr>
          <p:cNvPr id="75779" name="组合 15"/>
          <p:cNvGrpSpPr/>
          <p:nvPr/>
        </p:nvGrpSpPr>
        <p:grpSpPr bwMode="auto">
          <a:xfrm>
            <a:off x="4572000" y="1000125"/>
            <a:ext cx="2044700" cy="957263"/>
            <a:chOff x="4572000" y="1000108"/>
            <a:chExt cx="2044700" cy="957268"/>
          </a:xfrm>
        </p:grpSpPr>
        <p:sp>
          <p:nvSpPr>
            <p:cNvPr id="75781" name="未知"/>
            <p:cNvSpPr/>
            <p:nvPr/>
          </p:nvSpPr>
          <p:spPr bwMode="auto">
            <a:xfrm>
              <a:off x="4589463" y="1000108"/>
              <a:ext cx="2027237" cy="860425"/>
            </a:xfrm>
            <a:custGeom>
              <a:avLst/>
              <a:gdLst>
                <a:gd name="T0" fmla="*/ 0 w 1277"/>
                <a:gd name="T1" fmla="*/ 2147483647 h 542"/>
                <a:gd name="T2" fmla="*/ 2147483647 w 1277"/>
                <a:gd name="T3" fmla="*/ 2147483647 h 542"/>
                <a:gd name="T4" fmla="*/ 2147483647 w 1277"/>
                <a:gd name="T5" fmla="*/ 2147483647 h 542"/>
                <a:gd name="T6" fmla="*/ 2147483647 w 1277"/>
                <a:gd name="T7" fmla="*/ 2147483647 h 542"/>
                <a:gd name="T8" fmla="*/ 2147483647 w 1277"/>
                <a:gd name="T9" fmla="*/ 2147483647 h 542"/>
                <a:gd name="T10" fmla="*/ 2147483647 w 1277"/>
                <a:gd name="T11" fmla="*/ 2147483647 h 542"/>
                <a:gd name="T12" fmla="*/ 2147483647 w 1277"/>
                <a:gd name="T13" fmla="*/ 2147483647 h 542"/>
                <a:gd name="T14" fmla="*/ 2147483647 w 1277"/>
                <a:gd name="T15" fmla="*/ 2147483647 h 542"/>
                <a:gd name="T16" fmla="*/ 2147483647 w 1277"/>
                <a:gd name="T17" fmla="*/ 2147483647 h 542"/>
                <a:gd name="T18" fmla="*/ 2147483647 w 1277"/>
                <a:gd name="T19" fmla="*/ 2147483647 h 542"/>
                <a:gd name="T20" fmla="*/ 2147483647 w 1277"/>
                <a:gd name="T21" fmla="*/ 0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7"/>
                <a:gd name="T34" fmla="*/ 0 h 542"/>
                <a:gd name="T35" fmla="*/ 1277 w 1277"/>
                <a:gd name="T36" fmla="*/ 542 h 5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7" h="542">
                  <a:moveTo>
                    <a:pt x="0" y="542"/>
                  </a:moveTo>
                  <a:cubicBezTo>
                    <a:pt x="64" y="538"/>
                    <a:pt x="128" y="537"/>
                    <a:pt x="192" y="531"/>
                  </a:cubicBezTo>
                  <a:cubicBezTo>
                    <a:pt x="237" y="527"/>
                    <a:pt x="276" y="495"/>
                    <a:pt x="317" y="475"/>
                  </a:cubicBezTo>
                  <a:cubicBezTo>
                    <a:pt x="345" y="461"/>
                    <a:pt x="377" y="459"/>
                    <a:pt x="407" y="452"/>
                  </a:cubicBezTo>
                  <a:cubicBezTo>
                    <a:pt x="481" y="436"/>
                    <a:pt x="558" y="431"/>
                    <a:pt x="633" y="418"/>
                  </a:cubicBezTo>
                  <a:cubicBezTo>
                    <a:pt x="677" y="397"/>
                    <a:pt x="727" y="388"/>
                    <a:pt x="768" y="362"/>
                  </a:cubicBezTo>
                  <a:cubicBezTo>
                    <a:pt x="784" y="352"/>
                    <a:pt x="788" y="330"/>
                    <a:pt x="802" y="317"/>
                  </a:cubicBezTo>
                  <a:cubicBezTo>
                    <a:pt x="888" y="240"/>
                    <a:pt x="874" y="276"/>
                    <a:pt x="926" y="215"/>
                  </a:cubicBezTo>
                  <a:cubicBezTo>
                    <a:pt x="938" y="201"/>
                    <a:pt x="944" y="179"/>
                    <a:pt x="960" y="170"/>
                  </a:cubicBezTo>
                  <a:cubicBezTo>
                    <a:pt x="1001" y="147"/>
                    <a:pt x="1053" y="153"/>
                    <a:pt x="1096" y="136"/>
                  </a:cubicBezTo>
                  <a:cubicBezTo>
                    <a:pt x="1168" y="107"/>
                    <a:pt x="1224" y="53"/>
                    <a:pt x="1277" y="0"/>
                  </a:cubicBezTo>
                </a:path>
              </a:pathLst>
            </a:custGeom>
            <a:noFill/>
            <a:ln w="38100" cap="flat" cmpd="sng">
              <a:solidFill>
                <a:srgbClr val="C00000"/>
              </a:solidFill>
              <a:prstDash val="solid"/>
              <a:round/>
              <a:headEnd type="none" w="med" len="med"/>
              <a:tailEnd type="none" w="med" len="med"/>
            </a:ln>
          </p:spPr>
          <p:txBody>
            <a:bodyPr/>
            <a:lstStyle/>
            <a:p>
              <a:endParaRPr lang="zh-CN" altLang="en-US"/>
            </a:p>
          </p:txBody>
        </p:sp>
        <p:sp>
          <p:nvSpPr>
            <p:cNvPr id="15" name="椭圆 14"/>
            <p:cNvSpPr/>
            <p:nvPr/>
          </p:nvSpPr>
          <p:spPr>
            <a:xfrm>
              <a:off x="4572000" y="1785925"/>
              <a:ext cx="142875" cy="171451"/>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2000" b="1"/>
            </a:p>
          </p:txBody>
        </p:sp>
      </p:grpSp>
      <p:pic>
        <p:nvPicPr>
          <p:cNvPr id="75780" name="图片 1" descr="5"/>
          <p:cNvPicPr>
            <a:picLocks noChangeAspect="1"/>
          </p:cNvPicPr>
          <p:nvPr/>
        </p:nvPicPr>
        <p:blipFill>
          <a:blip r:embed="rId1"/>
          <a:srcRect/>
          <a:stretch>
            <a:fillRect/>
          </a:stretch>
        </p:blipFill>
        <p:spPr bwMode="auto">
          <a:xfrm>
            <a:off x="3354388" y="1889125"/>
            <a:ext cx="2276475" cy="2254250"/>
          </a:xfrm>
          <a:prstGeom prst="rect">
            <a:avLst/>
          </a:prstGeom>
          <a:noFill/>
          <a:ln w="9525">
            <a:noFill/>
            <a:miter lim="800000"/>
            <a:headEnd/>
            <a:tailEnd/>
          </a:ln>
        </p:spPr>
      </p:pic>
    </p:spTree>
  </p:cSld>
  <p:clrMapOvr>
    <a:masterClrMapping/>
  </p:clrMapOvr>
  <p:transition advTm="1000">
    <p:sndAc>
      <p:stSnd>
        <p:snd r:embed="rId2" name="chimes.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Line 4"/>
          <p:cNvSpPr>
            <a:spLocks noChangeShapeType="1"/>
          </p:cNvSpPr>
          <p:nvPr/>
        </p:nvSpPr>
        <p:spPr bwMode="auto">
          <a:xfrm>
            <a:off x="381000" y="4191000"/>
            <a:ext cx="6477000" cy="46038"/>
          </a:xfrm>
          <a:prstGeom prst="line">
            <a:avLst/>
          </a:prstGeom>
          <a:noFill/>
          <a:ln w="38100">
            <a:solidFill>
              <a:srgbClr val="C00000"/>
            </a:solidFill>
            <a:round/>
          </a:ln>
        </p:spPr>
        <p:txBody>
          <a:bodyPr/>
          <a:lstStyle/>
          <a:p>
            <a:endParaRPr lang="zh-CN" altLang="en-US"/>
          </a:p>
        </p:txBody>
      </p:sp>
      <p:grpSp>
        <p:nvGrpSpPr>
          <p:cNvPr id="76802" name="组合 4"/>
          <p:cNvGrpSpPr/>
          <p:nvPr/>
        </p:nvGrpSpPr>
        <p:grpSpPr bwMode="auto">
          <a:xfrm>
            <a:off x="6786563" y="3328988"/>
            <a:ext cx="2044700" cy="957262"/>
            <a:chOff x="4572000" y="1000108"/>
            <a:chExt cx="2044700" cy="957268"/>
          </a:xfrm>
        </p:grpSpPr>
        <p:sp>
          <p:nvSpPr>
            <p:cNvPr id="76854" name="未知"/>
            <p:cNvSpPr/>
            <p:nvPr/>
          </p:nvSpPr>
          <p:spPr bwMode="auto">
            <a:xfrm>
              <a:off x="4589463" y="1000108"/>
              <a:ext cx="2027237" cy="860425"/>
            </a:xfrm>
            <a:custGeom>
              <a:avLst/>
              <a:gdLst>
                <a:gd name="T0" fmla="*/ 0 w 1277"/>
                <a:gd name="T1" fmla="*/ 2147483647 h 542"/>
                <a:gd name="T2" fmla="*/ 2147483647 w 1277"/>
                <a:gd name="T3" fmla="*/ 2147483647 h 542"/>
                <a:gd name="T4" fmla="*/ 2147483647 w 1277"/>
                <a:gd name="T5" fmla="*/ 2147483647 h 542"/>
                <a:gd name="T6" fmla="*/ 2147483647 w 1277"/>
                <a:gd name="T7" fmla="*/ 2147483647 h 542"/>
                <a:gd name="T8" fmla="*/ 2147483647 w 1277"/>
                <a:gd name="T9" fmla="*/ 2147483647 h 542"/>
                <a:gd name="T10" fmla="*/ 2147483647 w 1277"/>
                <a:gd name="T11" fmla="*/ 2147483647 h 542"/>
                <a:gd name="T12" fmla="*/ 2147483647 w 1277"/>
                <a:gd name="T13" fmla="*/ 2147483647 h 542"/>
                <a:gd name="T14" fmla="*/ 2147483647 w 1277"/>
                <a:gd name="T15" fmla="*/ 2147483647 h 542"/>
                <a:gd name="T16" fmla="*/ 2147483647 w 1277"/>
                <a:gd name="T17" fmla="*/ 2147483647 h 542"/>
                <a:gd name="T18" fmla="*/ 2147483647 w 1277"/>
                <a:gd name="T19" fmla="*/ 2147483647 h 542"/>
                <a:gd name="T20" fmla="*/ 2147483647 w 1277"/>
                <a:gd name="T21" fmla="*/ 0 h 5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7"/>
                <a:gd name="T34" fmla="*/ 0 h 542"/>
                <a:gd name="T35" fmla="*/ 1277 w 1277"/>
                <a:gd name="T36" fmla="*/ 542 h 5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7" h="542">
                  <a:moveTo>
                    <a:pt x="0" y="542"/>
                  </a:moveTo>
                  <a:cubicBezTo>
                    <a:pt x="64" y="538"/>
                    <a:pt x="128" y="537"/>
                    <a:pt x="192" y="531"/>
                  </a:cubicBezTo>
                  <a:cubicBezTo>
                    <a:pt x="237" y="527"/>
                    <a:pt x="276" y="495"/>
                    <a:pt x="317" y="475"/>
                  </a:cubicBezTo>
                  <a:cubicBezTo>
                    <a:pt x="345" y="461"/>
                    <a:pt x="377" y="459"/>
                    <a:pt x="407" y="452"/>
                  </a:cubicBezTo>
                  <a:cubicBezTo>
                    <a:pt x="481" y="436"/>
                    <a:pt x="558" y="431"/>
                    <a:pt x="633" y="418"/>
                  </a:cubicBezTo>
                  <a:cubicBezTo>
                    <a:pt x="677" y="397"/>
                    <a:pt x="727" y="388"/>
                    <a:pt x="768" y="362"/>
                  </a:cubicBezTo>
                  <a:cubicBezTo>
                    <a:pt x="784" y="352"/>
                    <a:pt x="788" y="330"/>
                    <a:pt x="802" y="317"/>
                  </a:cubicBezTo>
                  <a:cubicBezTo>
                    <a:pt x="888" y="240"/>
                    <a:pt x="874" y="276"/>
                    <a:pt x="926" y="215"/>
                  </a:cubicBezTo>
                  <a:cubicBezTo>
                    <a:pt x="938" y="201"/>
                    <a:pt x="944" y="179"/>
                    <a:pt x="960" y="170"/>
                  </a:cubicBezTo>
                  <a:cubicBezTo>
                    <a:pt x="1001" y="147"/>
                    <a:pt x="1053" y="153"/>
                    <a:pt x="1096" y="136"/>
                  </a:cubicBezTo>
                  <a:cubicBezTo>
                    <a:pt x="1168" y="107"/>
                    <a:pt x="1224" y="53"/>
                    <a:pt x="1277" y="0"/>
                  </a:cubicBezTo>
                </a:path>
              </a:pathLst>
            </a:custGeom>
            <a:noFill/>
            <a:ln w="38100" cap="flat" cmpd="sng">
              <a:solidFill>
                <a:srgbClr val="C00000"/>
              </a:solidFill>
              <a:prstDash val="solid"/>
              <a:round/>
              <a:headEnd type="none" w="med" len="med"/>
              <a:tailEnd type="none" w="med" len="med"/>
            </a:ln>
          </p:spPr>
          <p:txBody>
            <a:bodyPr/>
            <a:lstStyle/>
            <a:p>
              <a:endParaRPr lang="zh-CN" altLang="en-US"/>
            </a:p>
          </p:txBody>
        </p:sp>
        <p:sp>
          <p:nvSpPr>
            <p:cNvPr id="7" name="椭圆 6"/>
            <p:cNvSpPr/>
            <p:nvPr/>
          </p:nvSpPr>
          <p:spPr>
            <a:xfrm>
              <a:off x="4572000" y="1785925"/>
              <a:ext cx="142875" cy="171451"/>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endParaRPr lang="zh-CN" altLang="en-US" sz="2000" b="1"/>
            </a:p>
          </p:txBody>
        </p:sp>
      </p:grpSp>
      <p:sp>
        <p:nvSpPr>
          <p:cNvPr id="32826" name="TextBox 7"/>
          <p:cNvSpPr txBox="1">
            <a:spLocks noChangeArrowheads="1"/>
          </p:cNvSpPr>
          <p:nvPr/>
        </p:nvSpPr>
        <p:spPr bwMode="auto">
          <a:xfrm>
            <a:off x="3571875" y="285750"/>
            <a:ext cx="1420813" cy="682625"/>
          </a:xfrm>
          <a:prstGeom prst="rect">
            <a:avLst/>
          </a:prstGeom>
          <a:noFill/>
          <a:ln w="9525">
            <a:noFill/>
            <a:miter lim="800000"/>
          </a:ln>
        </p:spPr>
        <p:txBody>
          <a:bodyPr wrap="none">
            <a:spAutoFit/>
          </a:bodyPr>
          <a:lstStyle/>
          <a:p>
            <a:r>
              <a:rPr lang="zh-CN" altLang="en-US" sz="3200">
                <a:solidFill>
                  <a:srgbClr val="0000FF"/>
                </a:solidFill>
                <a:latin typeface="黑体" panose="02010609060101010101" pitchFamily="49" charset="-122"/>
                <a:ea typeface="黑体" panose="02010609060101010101" pitchFamily="49" charset="-122"/>
              </a:rPr>
              <a:t>绳绕法</a:t>
            </a:r>
            <a:endParaRPr lang="zh-CN" altLang="en-US">
              <a:latin typeface="楷体_GB2312" pitchFamily="49" charset="-122"/>
            </a:endParaRPr>
          </a:p>
        </p:txBody>
      </p:sp>
      <p:sp>
        <p:nvSpPr>
          <p:cNvPr id="2" name="文本框 1"/>
          <p:cNvSpPr txBox="1">
            <a:spLocks noChangeArrowheads="1"/>
          </p:cNvSpPr>
          <p:nvPr/>
        </p:nvSpPr>
        <p:spPr bwMode="auto">
          <a:xfrm>
            <a:off x="1876425" y="5560378"/>
            <a:ext cx="5230813" cy="644525"/>
          </a:xfrm>
          <a:prstGeom prst="rect">
            <a:avLst/>
          </a:prstGeom>
          <a:noFill/>
          <a:ln w="9525">
            <a:noFill/>
            <a:miter lim="800000"/>
          </a:ln>
        </p:spPr>
        <p:txBody>
          <a:bodyPr>
            <a:spAutoFit/>
          </a:bodyPr>
          <a:lstStyle/>
          <a:p>
            <a:pPr>
              <a:spcBef>
                <a:spcPct val="50000"/>
              </a:spcBef>
            </a:pPr>
            <a:r>
              <a:rPr lang="en-US" altLang="zh-CN" b="1">
                <a:sym typeface="+mn-ea"/>
              </a:rPr>
              <a:t> </a:t>
            </a:r>
            <a:r>
              <a:rPr lang="en-US" altLang="zh-CN" sz="3600" b="1">
                <a:sym typeface="+mn-ea"/>
              </a:rPr>
              <a:t>  “</a:t>
            </a:r>
            <a:r>
              <a:rPr lang="zh-CN" altLang="en-US" sz="3600" b="1">
                <a:sym typeface="+mn-ea"/>
              </a:rPr>
              <a:t>化曲为直</a:t>
            </a:r>
            <a:r>
              <a:rPr lang="en-US" altLang="zh-CN" sz="3600" b="1">
                <a:sym typeface="+mn-ea"/>
              </a:rPr>
              <a:t>”</a:t>
            </a:r>
            <a:r>
              <a:rPr lang="zh-CN" altLang="en-US" sz="3600" b="1">
                <a:sym typeface="+mn-ea"/>
              </a:rPr>
              <a:t>的方法</a:t>
            </a:r>
            <a:endParaRPr lang="zh-CN" altLang="en-US" sz="3600"/>
          </a:p>
        </p:txBody>
      </p:sp>
      <p:pic>
        <p:nvPicPr>
          <p:cNvPr id="76806" name="图片 3" descr="5"/>
          <p:cNvPicPr>
            <a:picLocks noChangeAspect="1"/>
          </p:cNvPicPr>
          <p:nvPr/>
        </p:nvPicPr>
        <p:blipFill>
          <a:blip r:embed="rId1"/>
          <a:srcRect/>
          <a:stretch>
            <a:fillRect/>
          </a:stretch>
        </p:blipFill>
        <p:spPr bwMode="auto">
          <a:xfrm>
            <a:off x="3200400" y="1743075"/>
            <a:ext cx="2276475" cy="2422525"/>
          </a:xfrm>
          <a:prstGeom prst="rect">
            <a:avLst/>
          </a:prstGeom>
          <a:noFill/>
          <a:ln w="9525">
            <a:noFill/>
            <a:miter lim="800000"/>
            <a:headEnd/>
            <a:tailEnd/>
          </a:ln>
        </p:spPr>
      </p:pic>
      <p:pic>
        <p:nvPicPr>
          <p:cNvPr id="70659" name="图片 138243" descr="chi1"/>
          <p:cNvPicPr>
            <a:picLocks noChangeAspect="1"/>
          </p:cNvPicPr>
          <p:nvPr/>
        </p:nvPicPr>
        <p:blipFill>
          <a:blip r:embed="rId2"/>
          <a:stretch>
            <a:fillRect/>
          </a:stretch>
        </p:blipFill>
        <p:spPr>
          <a:xfrm>
            <a:off x="154305" y="4310380"/>
            <a:ext cx="8519160" cy="1106805"/>
          </a:xfrm>
          <a:prstGeom prst="rect">
            <a:avLst/>
          </a:prstGeom>
          <a:noFill/>
          <a:ln w="9525">
            <a:noFill/>
          </a:ln>
        </p:spPr>
      </p:pic>
    </p:spTree>
  </p:cSld>
  <p:clrMapOvr>
    <a:masterClrMapping/>
  </p:clrMapOvr>
  <p:transition>
    <p:sndAc>
      <p:stSnd>
        <p:snd r:embed="rId3"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8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6" grpId="0"/>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60363" y="481013"/>
            <a:ext cx="1547812" cy="50006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2400" b="1">
                <a:solidFill>
                  <a:srgbClr val="FF0000"/>
                </a:solidFill>
                <a:latin typeface="宋体" panose="02010600030101010101" pitchFamily="2" charset="-122"/>
              </a:rPr>
              <a:t>说一说      </a:t>
            </a:r>
            <a:endParaRPr lang="zh-CN" altLang="en-US" sz="2400" b="1">
              <a:solidFill>
                <a:srgbClr val="FF0000"/>
              </a:solidFill>
              <a:latin typeface="宋体" panose="02010600030101010101" pitchFamily="2" charset="-122"/>
            </a:endParaRPr>
          </a:p>
        </p:txBody>
      </p:sp>
      <p:sp>
        <p:nvSpPr>
          <p:cNvPr id="22532" name="TextBox 2"/>
          <p:cNvSpPr txBox="1"/>
          <p:nvPr/>
        </p:nvSpPr>
        <p:spPr>
          <a:xfrm>
            <a:off x="467995" y="2395855"/>
            <a:ext cx="8208645" cy="1506855"/>
          </a:xfrm>
          <a:prstGeom prst="rect">
            <a:avLst/>
          </a:prstGeom>
          <a:noFill/>
          <a:ln w="9525">
            <a:noFill/>
          </a:ln>
        </p:spPr>
        <p:txBody>
          <a:bodyPr wrap="square">
            <a:spAutoFit/>
          </a:bodyPr>
          <a:lstStyle/>
          <a:p>
            <a:pPr>
              <a:lnSpc>
                <a:spcPts val="5520"/>
              </a:lnSpc>
              <a:defRPr/>
            </a:pPr>
            <a:r>
              <a:rPr lang="zh-CN" altLang="en-US" sz="3600" dirty="0">
                <a:latin typeface="黑体" panose="02010609060101010101" pitchFamily="49" charset="-122"/>
                <a:ea typeface="黑体" panose="02010609060101010101" pitchFamily="49" charset="-122"/>
              </a:rPr>
              <a:t>   </a:t>
            </a:r>
            <a:r>
              <a:rPr lang="zh-CN" altLang="en-US" sz="5400" kern="1600" dirty="0">
                <a:latin typeface="黑体" panose="02010609060101010101" pitchFamily="49" charset="-122"/>
                <a:ea typeface="黑体" panose="02010609060101010101" pitchFamily="49" charset="-122"/>
              </a:rPr>
              <a:t>请同学们仔细地找一找</a:t>
            </a:r>
            <a:endParaRPr lang="zh-CN" altLang="en-US" sz="5400" kern="1600" dirty="0">
              <a:latin typeface="黑体" panose="02010609060101010101" pitchFamily="49" charset="-122"/>
              <a:ea typeface="黑体" panose="02010609060101010101" pitchFamily="49" charset="-122"/>
            </a:endParaRPr>
          </a:p>
          <a:p>
            <a:pPr>
              <a:lnSpc>
                <a:spcPts val="5520"/>
              </a:lnSpc>
              <a:defRPr/>
            </a:pPr>
            <a:r>
              <a:rPr lang="zh-CN" altLang="en-US" sz="5400" kern="1600" dirty="0">
                <a:latin typeface="黑体" panose="02010609060101010101" pitchFamily="49" charset="-122"/>
                <a:ea typeface="黑体" panose="02010609060101010101" pitchFamily="49" charset="-122"/>
              </a:rPr>
              <a:t>我们身边的周长并指一指。</a:t>
            </a:r>
            <a:endParaRPr lang="zh-CN" altLang="en-US" sz="5400" kern="1600" dirty="0">
              <a:latin typeface="黑体" panose="02010609060101010101" pitchFamily="49" charset="-122"/>
              <a:ea typeface="黑体" panose="02010609060101010101" pitchFamily="49"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extBox 2"/>
          <p:cNvSpPr txBox="1"/>
          <p:nvPr/>
        </p:nvSpPr>
        <p:spPr>
          <a:xfrm>
            <a:off x="1308100" y="2207895"/>
            <a:ext cx="6286500" cy="991235"/>
          </a:xfrm>
          <a:prstGeom prst="rect">
            <a:avLst/>
          </a:prstGeom>
          <a:noFill/>
          <a:ln w="9525">
            <a:noFill/>
          </a:ln>
        </p:spPr>
        <p:txBody>
          <a:bodyPr wrap="square">
            <a:spAutoFit/>
            <a:scene3d>
              <a:camera prst="orthographicFront"/>
              <a:lightRig rig="soft" dir="t">
                <a:rot lat="0" lon="0" rev="15600000"/>
              </a:lightRig>
            </a:scene3d>
            <a:sp3d extrusionH="57150" prstMaterial="softEdge">
              <a:bevelT w="25400" h="38100"/>
            </a:sp3d>
          </a:bodyPr>
          <a:lstStyle/>
          <a:p>
            <a:pPr>
              <a:lnSpc>
                <a:spcPts val="7020"/>
              </a:lnSpc>
              <a:defRPr/>
            </a:pPr>
            <a:r>
              <a:rPr lang="zh-CN" altLang="en-US" sz="3600" dirty="0">
                <a:solidFill>
                  <a:schemeClr val="accent4"/>
                </a:solidFill>
                <a:latin typeface="黑体" panose="02010609060101010101" pitchFamily="49" charset="-122"/>
                <a:ea typeface="黑体" panose="02010609060101010101" pitchFamily="49" charset="-122"/>
              </a:rPr>
              <a:t>  </a:t>
            </a:r>
            <a:r>
              <a:rPr lang="zh-CN" altLang="en-US" sz="4400" dirty="0">
                <a:gradFill>
                  <a:gsLst>
                    <a:gs pos="0">
                      <a:srgbClr val="007BD3"/>
                    </a:gs>
                    <a:gs pos="100000">
                      <a:srgbClr val="034373"/>
                    </a:gs>
                  </a:gsLst>
                  <a:lin scaled="0"/>
                </a:gradFill>
                <a:latin typeface="黑体" panose="02010609060101010101" pitchFamily="49" charset="-122"/>
                <a:ea typeface="黑体" panose="02010609060101010101" pitchFamily="49" charset="-122"/>
              </a:rPr>
              <a:t> </a:t>
            </a:r>
            <a:endParaRPr lang="zh-CN" altLang="en-US" sz="5400" kern="1600" dirty="0">
              <a:gradFill>
                <a:gsLst>
                  <a:gs pos="0">
                    <a:srgbClr val="007BD3"/>
                  </a:gs>
                  <a:gs pos="100000">
                    <a:srgbClr val="034373"/>
                  </a:gs>
                </a:gsLst>
                <a:lin scaled="0"/>
              </a:gradFill>
              <a:latin typeface="黑体" panose="02010609060101010101" pitchFamily="49" charset="-122"/>
              <a:ea typeface="黑体" panose="02010609060101010101" pitchFamily="49" charset="-122"/>
            </a:endParaRPr>
          </a:p>
        </p:txBody>
      </p:sp>
      <p:pic>
        <p:nvPicPr>
          <p:cNvPr id="5" name="图片 4"/>
          <p:cNvPicPr>
            <a:picLocks noChangeAspect="1"/>
          </p:cNvPicPr>
          <p:nvPr/>
        </p:nvPicPr>
        <p:blipFill>
          <a:blip r:embed="rId1"/>
          <a:stretch>
            <a:fillRect/>
          </a:stretch>
        </p:blipFill>
        <p:spPr>
          <a:xfrm>
            <a:off x="-13970" y="-57785"/>
            <a:ext cx="9753600" cy="7275195"/>
          </a:xfrm>
          <a:prstGeom prst="rect">
            <a:avLst/>
          </a:prstGeom>
        </p:spPr>
      </p:pic>
      <p:sp>
        <p:nvSpPr>
          <p:cNvPr id="6" name="矩形 5"/>
          <p:cNvSpPr/>
          <p:nvPr/>
        </p:nvSpPr>
        <p:spPr>
          <a:xfrm>
            <a:off x="3390265" y="5484495"/>
            <a:ext cx="2937510" cy="1198880"/>
          </a:xfrm>
          <a:prstGeom prst="rect">
            <a:avLst/>
          </a:prstGeom>
          <a:noFill/>
          <a:ln>
            <a:solidFill>
              <a:srgbClr val="91D3CF"/>
            </a:solidFill>
          </a:ln>
          <a:extLst>
            <a:ext uri="{909E8E84-426E-40DD-AFC4-6F175D3DCCD1}">
              <a14:hiddenFill xmlns:a14="http://schemas.microsoft.com/office/drawing/2010/main">
                <a:solidFill>
                  <a:srgbClr val="91D3CF"/>
                </a:solidFill>
              </a14:hiddenFill>
            </a:ext>
          </a:extLst>
        </p:spPr>
        <p:txBody>
          <a:bodyPr wrap="none" rtlCol="0" anchor="t">
            <a:spAutoFit/>
          </a:bodyPr>
          <a:p>
            <a:pPr algn="ctr"/>
            <a:r>
              <a:rPr lang="zh-CN" altLang="en-US" sz="7200" b="1">
                <a:ln w="12700">
                  <a:solidFill>
                    <a:schemeClr val="tx2">
                      <a:lumMod val="75000"/>
                    </a:schemeClr>
                  </a:solidFill>
                  <a:prstDash val="solid"/>
                </a:ln>
                <a:solidFill>
                  <a:srgbClr val="91D3CF"/>
                </a:solidFill>
                <a:effectLst>
                  <a:outerShdw dist="38100" dir="2640000" algn="bl" rotWithShape="0">
                    <a:schemeClr val="tx2">
                      <a:lumMod val="75000"/>
                    </a:schemeClr>
                  </a:outerShdw>
                </a:effectLst>
              </a:rPr>
              <a:t>智慧屋</a:t>
            </a:r>
            <a:endParaRPr lang="zh-CN" altLang="en-US" sz="7200" b="1">
              <a:ln w="12700">
                <a:solidFill>
                  <a:schemeClr val="tx2">
                    <a:lumMod val="75000"/>
                  </a:schemeClr>
                </a:solidFill>
                <a:prstDash val="solid"/>
              </a:ln>
              <a:solidFill>
                <a:srgbClr val="91D3CF"/>
              </a:solid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9873" name="AutoShape 4"/>
          <p:cNvSpPr>
            <a:spLocks noChangeArrowheads="1"/>
          </p:cNvSpPr>
          <p:nvPr/>
        </p:nvSpPr>
        <p:spPr bwMode="auto">
          <a:xfrm>
            <a:off x="5940425" y="3687763"/>
            <a:ext cx="1295400" cy="1447800"/>
          </a:xfrm>
          <a:prstGeom prst="moon">
            <a:avLst>
              <a:gd name="adj" fmla="val 52662"/>
            </a:avLst>
          </a:prstGeom>
          <a:solidFill>
            <a:schemeClr val="bg1"/>
          </a:solidFill>
          <a:ln w="57150">
            <a:solidFill>
              <a:srgbClr val="0000FF"/>
            </a:solidFill>
            <a:miter lim="800000"/>
          </a:ln>
        </p:spPr>
        <p:txBody>
          <a:bodyPr wrap="none" anchor="ctr"/>
          <a:lstStyle/>
          <a:p>
            <a:endParaRPr lang="zh-CN" altLang="en-US">
              <a:latin typeface="楷体_GB2312" pitchFamily="49" charset="-122"/>
            </a:endParaRPr>
          </a:p>
        </p:txBody>
      </p:sp>
      <p:grpSp>
        <p:nvGrpSpPr>
          <p:cNvPr id="79874" name="Group 5"/>
          <p:cNvGrpSpPr/>
          <p:nvPr/>
        </p:nvGrpSpPr>
        <p:grpSpPr bwMode="auto">
          <a:xfrm>
            <a:off x="5746750" y="2060575"/>
            <a:ext cx="1524000" cy="1219200"/>
            <a:chOff x="2400" y="1248"/>
            <a:chExt cx="1008" cy="1152"/>
          </a:xfrm>
        </p:grpSpPr>
        <p:sp>
          <p:nvSpPr>
            <p:cNvPr id="79891" name="Line 6"/>
            <p:cNvSpPr>
              <a:spLocks noChangeShapeType="1"/>
            </p:cNvSpPr>
            <p:nvPr/>
          </p:nvSpPr>
          <p:spPr bwMode="auto">
            <a:xfrm>
              <a:off x="2400" y="2400"/>
              <a:ext cx="1008" cy="0"/>
            </a:xfrm>
            <a:prstGeom prst="line">
              <a:avLst/>
            </a:prstGeom>
            <a:noFill/>
            <a:ln w="57150">
              <a:solidFill>
                <a:srgbClr val="0000FF"/>
              </a:solidFill>
              <a:round/>
            </a:ln>
          </p:spPr>
          <p:txBody>
            <a:bodyPr/>
            <a:lstStyle/>
            <a:p>
              <a:endParaRPr lang="zh-CN" altLang="en-US"/>
            </a:p>
          </p:txBody>
        </p:sp>
        <p:sp>
          <p:nvSpPr>
            <p:cNvPr id="79892" name="Line 7"/>
            <p:cNvSpPr>
              <a:spLocks noChangeShapeType="1"/>
            </p:cNvSpPr>
            <p:nvPr/>
          </p:nvSpPr>
          <p:spPr bwMode="auto">
            <a:xfrm flipV="1">
              <a:off x="2400" y="1680"/>
              <a:ext cx="0" cy="720"/>
            </a:xfrm>
            <a:prstGeom prst="line">
              <a:avLst/>
            </a:prstGeom>
            <a:noFill/>
            <a:ln w="57150">
              <a:solidFill>
                <a:srgbClr val="0000FF"/>
              </a:solidFill>
              <a:round/>
            </a:ln>
          </p:spPr>
          <p:txBody>
            <a:bodyPr/>
            <a:lstStyle/>
            <a:p>
              <a:endParaRPr lang="zh-CN" altLang="en-US"/>
            </a:p>
          </p:txBody>
        </p:sp>
        <p:sp>
          <p:nvSpPr>
            <p:cNvPr id="79893" name="Line 8"/>
            <p:cNvSpPr>
              <a:spLocks noChangeShapeType="1"/>
            </p:cNvSpPr>
            <p:nvPr/>
          </p:nvSpPr>
          <p:spPr bwMode="auto">
            <a:xfrm flipV="1">
              <a:off x="2400" y="1248"/>
              <a:ext cx="528" cy="432"/>
            </a:xfrm>
            <a:prstGeom prst="line">
              <a:avLst/>
            </a:prstGeom>
            <a:noFill/>
            <a:ln w="57150">
              <a:solidFill>
                <a:srgbClr val="0000FF"/>
              </a:solidFill>
              <a:round/>
            </a:ln>
          </p:spPr>
          <p:txBody>
            <a:bodyPr/>
            <a:lstStyle/>
            <a:p>
              <a:endParaRPr lang="zh-CN" altLang="en-US"/>
            </a:p>
          </p:txBody>
        </p:sp>
        <p:sp>
          <p:nvSpPr>
            <p:cNvPr id="79894" name="Line 9"/>
            <p:cNvSpPr>
              <a:spLocks noChangeShapeType="1"/>
            </p:cNvSpPr>
            <p:nvPr/>
          </p:nvSpPr>
          <p:spPr bwMode="auto">
            <a:xfrm flipV="1">
              <a:off x="3408" y="1968"/>
              <a:ext cx="0" cy="432"/>
            </a:xfrm>
            <a:prstGeom prst="line">
              <a:avLst/>
            </a:prstGeom>
            <a:noFill/>
            <a:ln w="57150">
              <a:solidFill>
                <a:srgbClr val="0000FF"/>
              </a:solidFill>
              <a:round/>
            </a:ln>
          </p:spPr>
          <p:txBody>
            <a:bodyPr/>
            <a:lstStyle/>
            <a:p>
              <a:endParaRPr lang="zh-CN" altLang="en-US"/>
            </a:p>
          </p:txBody>
        </p:sp>
        <p:sp>
          <p:nvSpPr>
            <p:cNvPr id="79895" name="Line 10"/>
            <p:cNvSpPr>
              <a:spLocks noChangeShapeType="1"/>
            </p:cNvSpPr>
            <p:nvPr/>
          </p:nvSpPr>
          <p:spPr bwMode="auto">
            <a:xfrm>
              <a:off x="2928" y="1248"/>
              <a:ext cx="480" cy="480"/>
            </a:xfrm>
            <a:prstGeom prst="line">
              <a:avLst/>
            </a:prstGeom>
            <a:noFill/>
            <a:ln w="57150">
              <a:solidFill>
                <a:srgbClr val="0000FF"/>
              </a:solidFill>
              <a:round/>
            </a:ln>
          </p:spPr>
          <p:txBody>
            <a:bodyPr/>
            <a:lstStyle/>
            <a:p>
              <a:endParaRPr lang="zh-CN" altLang="en-US"/>
            </a:p>
          </p:txBody>
        </p:sp>
      </p:grpSp>
      <p:sp>
        <p:nvSpPr>
          <p:cNvPr id="79875" name="AutoShape 18"/>
          <p:cNvSpPr>
            <a:spLocks noChangeArrowheads="1"/>
          </p:cNvSpPr>
          <p:nvPr/>
        </p:nvSpPr>
        <p:spPr bwMode="auto">
          <a:xfrm>
            <a:off x="1962150" y="2259013"/>
            <a:ext cx="1600200" cy="914400"/>
          </a:xfrm>
          <a:prstGeom prst="parallelogram">
            <a:avLst>
              <a:gd name="adj" fmla="val 43750"/>
            </a:avLst>
          </a:prstGeom>
          <a:noFill/>
          <a:ln w="57150">
            <a:solidFill>
              <a:srgbClr val="0000FF"/>
            </a:solidFill>
            <a:miter lim="800000"/>
          </a:ln>
        </p:spPr>
        <p:txBody>
          <a:bodyPr wrap="none" anchor="ctr"/>
          <a:lstStyle/>
          <a:p>
            <a:endParaRPr lang="zh-CN" altLang="en-US">
              <a:latin typeface="楷体_GB2312" pitchFamily="49" charset="-122"/>
            </a:endParaRPr>
          </a:p>
        </p:txBody>
      </p:sp>
      <p:sp>
        <p:nvSpPr>
          <p:cNvPr id="79876" name="Text Box 19"/>
          <p:cNvSpPr txBox="1">
            <a:spLocks noChangeArrowheads="1"/>
          </p:cNvSpPr>
          <p:nvPr/>
        </p:nvSpPr>
        <p:spPr bwMode="auto">
          <a:xfrm>
            <a:off x="1336675" y="2379663"/>
            <a:ext cx="914400" cy="530225"/>
          </a:xfrm>
          <a:prstGeom prst="rect">
            <a:avLst/>
          </a:prstGeom>
          <a:noFill/>
          <a:ln w="9525">
            <a:noFill/>
            <a:miter lim="800000"/>
          </a:ln>
        </p:spPr>
        <p:txBody>
          <a:bodyPr>
            <a:spAutoFit/>
          </a:bodyPr>
          <a:lstStyle/>
          <a:p>
            <a:pPr>
              <a:spcBef>
                <a:spcPct val="50000"/>
              </a:spcBef>
            </a:pPr>
            <a:r>
              <a:rPr lang="zh-CN" altLang="en-US" sz="2400">
                <a:latin typeface="Times New Roman" panose="02020603050405020304" pitchFamily="18" charset="0"/>
              </a:rPr>
              <a:t>（</a:t>
            </a:r>
            <a:r>
              <a:rPr lang="en-US" altLang="zh-CN" sz="2400">
                <a:latin typeface="Times New Roman" panose="02020603050405020304" pitchFamily="18" charset="0"/>
              </a:rPr>
              <a:t>1</a:t>
            </a:r>
            <a:r>
              <a:rPr lang="zh-CN" altLang="en-US" sz="2400">
                <a:latin typeface="Times New Roman" panose="02020603050405020304" pitchFamily="18" charset="0"/>
              </a:rPr>
              <a:t>）</a:t>
            </a:r>
            <a:endParaRPr lang="zh-CN" altLang="en-US" sz="2400">
              <a:latin typeface="Times New Roman" panose="02020603050405020304" pitchFamily="18" charset="0"/>
            </a:endParaRPr>
          </a:p>
        </p:txBody>
      </p:sp>
      <p:sp>
        <p:nvSpPr>
          <p:cNvPr id="79877" name="Text Box 20"/>
          <p:cNvSpPr txBox="1">
            <a:spLocks noChangeArrowheads="1"/>
          </p:cNvSpPr>
          <p:nvPr/>
        </p:nvSpPr>
        <p:spPr bwMode="auto">
          <a:xfrm>
            <a:off x="4932363" y="2546350"/>
            <a:ext cx="1066800" cy="530225"/>
          </a:xfrm>
          <a:prstGeom prst="rect">
            <a:avLst/>
          </a:prstGeom>
          <a:noFill/>
          <a:ln w="9525">
            <a:noFill/>
            <a:miter lim="800000"/>
          </a:ln>
        </p:spPr>
        <p:txBody>
          <a:bodyPr>
            <a:spAutoFit/>
          </a:bodyPr>
          <a:lstStyle/>
          <a:p>
            <a:pPr>
              <a:spcBef>
                <a:spcPct val="50000"/>
              </a:spcBef>
            </a:pPr>
            <a:r>
              <a:rPr lang="zh-CN" altLang="en-US" sz="2400">
                <a:latin typeface="Times New Roman" panose="02020603050405020304" pitchFamily="18" charset="0"/>
              </a:rPr>
              <a:t>（</a:t>
            </a:r>
            <a:r>
              <a:rPr lang="en-US" altLang="zh-CN" sz="2400">
                <a:latin typeface="Times New Roman" panose="02020603050405020304" pitchFamily="18" charset="0"/>
              </a:rPr>
              <a:t>2</a:t>
            </a:r>
            <a:r>
              <a:rPr lang="zh-CN" altLang="en-US" sz="2400">
                <a:latin typeface="Times New Roman" panose="02020603050405020304" pitchFamily="18" charset="0"/>
              </a:rPr>
              <a:t>）</a:t>
            </a:r>
            <a:endParaRPr lang="zh-CN" altLang="en-US" sz="2400">
              <a:latin typeface="Times New Roman" panose="02020603050405020304" pitchFamily="18" charset="0"/>
            </a:endParaRPr>
          </a:p>
        </p:txBody>
      </p:sp>
      <p:sp>
        <p:nvSpPr>
          <p:cNvPr id="79878" name="Text Box 22"/>
          <p:cNvSpPr txBox="1">
            <a:spLocks noChangeArrowheads="1"/>
          </p:cNvSpPr>
          <p:nvPr/>
        </p:nvSpPr>
        <p:spPr bwMode="auto">
          <a:xfrm>
            <a:off x="1397000" y="4005263"/>
            <a:ext cx="914400" cy="530225"/>
          </a:xfrm>
          <a:prstGeom prst="rect">
            <a:avLst/>
          </a:prstGeom>
          <a:noFill/>
          <a:ln w="9525">
            <a:noFill/>
            <a:miter lim="800000"/>
          </a:ln>
        </p:spPr>
        <p:txBody>
          <a:bodyPr>
            <a:spAutoFit/>
          </a:bodyPr>
          <a:lstStyle/>
          <a:p>
            <a:pPr>
              <a:spcBef>
                <a:spcPct val="50000"/>
              </a:spcBef>
            </a:pPr>
            <a:r>
              <a:rPr lang="zh-CN" altLang="en-US" sz="2400">
                <a:latin typeface="Times New Roman" panose="02020603050405020304" pitchFamily="18" charset="0"/>
              </a:rPr>
              <a:t>（</a:t>
            </a:r>
            <a:r>
              <a:rPr lang="en-US" altLang="zh-CN" sz="2400">
                <a:latin typeface="Times New Roman" panose="02020603050405020304" pitchFamily="18" charset="0"/>
              </a:rPr>
              <a:t>3</a:t>
            </a:r>
            <a:r>
              <a:rPr lang="zh-CN" altLang="en-US" sz="2400">
                <a:latin typeface="Times New Roman" panose="02020603050405020304" pitchFamily="18" charset="0"/>
              </a:rPr>
              <a:t>）</a:t>
            </a:r>
            <a:endParaRPr lang="zh-CN" altLang="en-US" sz="2400">
              <a:latin typeface="Times New Roman" panose="02020603050405020304" pitchFamily="18" charset="0"/>
            </a:endParaRPr>
          </a:p>
        </p:txBody>
      </p:sp>
      <p:sp>
        <p:nvSpPr>
          <p:cNvPr id="79879" name="Text Box 23"/>
          <p:cNvSpPr txBox="1">
            <a:spLocks noChangeArrowheads="1"/>
          </p:cNvSpPr>
          <p:nvPr/>
        </p:nvSpPr>
        <p:spPr bwMode="auto">
          <a:xfrm>
            <a:off x="5003800" y="4149725"/>
            <a:ext cx="838200" cy="530225"/>
          </a:xfrm>
          <a:prstGeom prst="rect">
            <a:avLst/>
          </a:prstGeom>
          <a:noFill/>
          <a:ln w="9525">
            <a:noFill/>
            <a:miter lim="800000"/>
          </a:ln>
        </p:spPr>
        <p:txBody>
          <a:bodyPr>
            <a:spAutoFit/>
          </a:bodyPr>
          <a:lstStyle/>
          <a:p>
            <a:pPr>
              <a:spcBef>
                <a:spcPct val="50000"/>
              </a:spcBef>
            </a:pPr>
            <a:r>
              <a:rPr lang="zh-CN" altLang="en-US" sz="2400">
                <a:latin typeface="Times New Roman" panose="02020603050405020304" pitchFamily="18" charset="0"/>
              </a:rPr>
              <a:t>（</a:t>
            </a:r>
            <a:r>
              <a:rPr lang="en-US" altLang="zh-CN" sz="2400">
                <a:latin typeface="Times New Roman" panose="02020603050405020304" pitchFamily="18" charset="0"/>
              </a:rPr>
              <a:t>4</a:t>
            </a:r>
            <a:r>
              <a:rPr lang="zh-CN" altLang="en-US" sz="2400">
                <a:latin typeface="Times New Roman" panose="02020603050405020304" pitchFamily="18" charset="0"/>
              </a:rPr>
              <a:t>）</a:t>
            </a:r>
            <a:endParaRPr lang="zh-CN" altLang="en-US" sz="2400">
              <a:latin typeface="Times New Roman" panose="02020603050405020304" pitchFamily="18" charset="0"/>
            </a:endParaRPr>
          </a:p>
        </p:txBody>
      </p:sp>
      <p:sp>
        <p:nvSpPr>
          <p:cNvPr id="83993" name="Text Box 25"/>
          <p:cNvSpPr txBox="1">
            <a:spLocks noChangeArrowheads="1"/>
          </p:cNvSpPr>
          <p:nvPr/>
        </p:nvSpPr>
        <p:spPr bwMode="auto">
          <a:xfrm>
            <a:off x="642938" y="1195070"/>
            <a:ext cx="7412037" cy="522288"/>
          </a:xfrm>
          <a:prstGeom prst="rect">
            <a:avLst/>
          </a:prstGeom>
          <a:noFill/>
          <a:ln w="9525">
            <a:noFill/>
            <a:miter lim="800000"/>
          </a:ln>
          <a:effectLst/>
        </p:spPr>
        <p:txBody>
          <a:bodyPr>
            <a:spAutoFit/>
          </a:bodyPr>
          <a:lstStyle/>
          <a:p>
            <a:pPr>
              <a:defRPr/>
            </a:pPr>
            <a:r>
              <a:rPr kumimoji="1" lang="zh-CN" altLang="en-US" sz="2800">
                <a:effectLst>
                  <a:outerShdw blurRad="38100" dist="38100" dir="2700000" algn="tl">
                    <a:srgbClr val="C0C0C0"/>
                  </a:outerShdw>
                </a:effectLst>
                <a:latin typeface="黑体" panose="02010609060101010101" pitchFamily="49" charset="-122"/>
                <a:ea typeface="黑体" panose="02010609060101010101" pitchFamily="49" charset="-122"/>
              </a:rPr>
              <a:t>下面哪些图形有周长，哪些没有。</a:t>
            </a:r>
            <a:endParaRPr kumimoji="1" lang="zh-CN" altLang="en-US" sz="2800">
              <a:effectLst>
                <a:outerShdw blurRad="38100" dist="38100" dir="2700000" algn="tl">
                  <a:srgbClr val="C0C0C0"/>
                </a:outerShdw>
              </a:effectLst>
              <a:latin typeface="黑体" panose="02010609060101010101" pitchFamily="49" charset="-122"/>
              <a:ea typeface="黑体" panose="02010609060101010101" pitchFamily="49" charset="-122"/>
            </a:endParaRPr>
          </a:p>
        </p:txBody>
      </p:sp>
      <p:sp>
        <p:nvSpPr>
          <p:cNvPr id="83996" name="AutoShape 28"/>
          <p:cNvSpPr>
            <a:spLocks noChangeArrowheads="1"/>
          </p:cNvSpPr>
          <p:nvPr/>
        </p:nvSpPr>
        <p:spPr bwMode="auto">
          <a:xfrm>
            <a:off x="1963738" y="2259013"/>
            <a:ext cx="1600200" cy="914400"/>
          </a:xfrm>
          <a:prstGeom prst="parallelogram">
            <a:avLst>
              <a:gd name="adj" fmla="val 43750"/>
            </a:avLst>
          </a:prstGeom>
          <a:noFill/>
          <a:ln w="57150">
            <a:solidFill>
              <a:srgbClr val="FF0000"/>
            </a:solidFill>
            <a:miter lim="800000"/>
          </a:ln>
        </p:spPr>
        <p:txBody>
          <a:bodyPr wrap="none" anchor="ctr"/>
          <a:lstStyle/>
          <a:p>
            <a:endParaRPr lang="zh-CN" altLang="en-US">
              <a:latin typeface="楷体_GB2312" pitchFamily="49" charset="-122"/>
            </a:endParaRPr>
          </a:p>
        </p:txBody>
      </p:sp>
      <p:sp>
        <p:nvSpPr>
          <p:cNvPr id="83997" name="AutoShape 29"/>
          <p:cNvSpPr>
            <a:spLocks noChangeArrowheads="1"/>
          </p:cNvSpPr>
          <p:nvPr/>
        </p:nvSpPr>
        <p:spPr bwMode="auto">
          <a:xfrm>
            <a:off x="5940425" y="3687763"/>
            <a:ext cx="1295400" cy="1447800"/>
          </a:xfrm>
          <a:prstGeom prst="moon">
            <a:avLst>
              <a:gd name="adj" fmla="val 52662"/>
            </a:avLst>
          </a:prstGeom>
          <a:solidFill>
            <a:schemeClr val="bg1"/>
          </a:solidFill>
          <a:ln w="57150">
            <a:solidFill>
              <a:srgbClr val="FF0000"/>
            </a:solidFill>
            <a:miter lim="800000"/>
          </a:ln>
        </p:spPr>
        <p:txBody>
          <a:bodyPr wrap="none" anchor="ctr"/>
          <a:lstStyle/>
          <a:p>
            <a:endParaRPr lang="zh-CN" altLang="en-US">
              <a:latin typeface="楷体_GB2312" pitchFamily="49" charset="-122"/>
            </a:endParaRPr>
          </a:p>
        </p:txBody>
      </p:sp>
      <p:sp>
        <p:nvSpPr>
          <p:cNvPr id="79883" name="未知"/>
          <p:cNvSpPr/>
          <p:nvPr/>
        </p:nvSpPr>
        <p:spPr bwMode="auto">
          <a:xfrm>
            <a:off x="2122488" y="3573463"/>
            <a:ext cx="1728787" cy="1223962"/>
          </a:xfrm>
          <a:custGeom>
            <a:avLst/>
            <a:gdLst>
              <a:gd name="T0" fmla="*/ 2147483647 w 1089"/>
              <a:gd name="T1" fmla="*/ 0 h 771"/>
              <a:gd name="T2" fmla="*/ 0 w 1089"/>
              <a:gd name="T3" fmla="*/ 2147483647 h 771"/>
              <a:gd name="T4" fmla="*/ 2147483647 w 1089"/>
              <a:gd name="T5" fmla="*/ 2147483647 h 771"/>
              <a:gd name="T6" fmla="*/ 0 60000 65536"/>
              <a:gd name="T7" fmla="*/ 0 60000 65536"/>
              <a:gd name="T8" fmla="*/ 0 60000 65536"/>
              <a:gd name="T9" fmla="*/ 0 w 1089"/>
              <a:gd name="T10" fmla="*/ 0 h 771"/>
              <a:gd name="T11" fmla="*/ 1089 w 1089"/>
              <a:gd name="T12" fmla="*/ 771 h 771"/>
            </a:gdLst>
            <a:ahLst/>
            <a:cxnLst>
              <a:cxn ang="T6">
                <a:pos x="T0" y="T1"/>
              </a:cxn>
              <a:cxn ang="T7">
                <a:pos x="T2" y="T3"/>
              </a:cxn>
              <a:cxn ang="T8">
                <a:pos x="T4" y="T5"/>
              </a:cxn>
            </a:cxnLst>
            <a:rect l="T9" t="T10" r="T11" b="T12"/>
            <a:pathLst>
              <a:path w="1089" h="771">
                <a:moveTo>
                  <a:pt x="1044" y="0"/>
                </a:moveTo>
                <a:lnTo>
                  <a:pt x="0" y="771"/>
                </a:lnTo>
                <a:lnTo>
                  <a:pt x="1089" y="771"/>
                </a:lnTo>
              </a:path>
            </a:pathLst>
          </a:custGeom>
          <a:noFill/>
          <a:ln w="57150" cap="flat" cmpd="sng">
            <a:solidFill>
              <a:srgbClr val="0000FF"/>
            </a:solidFill>
            <a:prstDash val="solid"/>
            <a:round/>
            <a:headEnd type="none" w="med" len="med"/>
            <a:tailEnd type="none" w="med" len="med"/>
          </a:ln>
        </p:spPr>
        <p:txBody>
          <a:bodyPr/>
          <a:lstStyle/>
          <a:p>
            <a:endParaRPr lang="zh-CN" altLang="en-US"/>
          </a:p>
        </p:txBody>
      </p:sp>
      <p:sp>
        <p:nvSpPr>
          <p:cNvPr id="29" name="圆角矩形 28"/>
          <p:cNvSpPr/>
          <p:nvPr/>
        </p:nvSpPr>
        <p:spPr>
          <a:xfrm>
            <a:off x="323850" y="475615"/>
            <a:ext cx="1571625" cy="500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2800" b="1" dirty="0">
                <a:solidFill>
                  <a:srgbClr val="FF0000"/>
                </a:solidFill>
                <a:latin typeface="+mj-ea"/>
                <a:ea typeface="+mj-ea"/>
              </a:rPr>
              <a:t>挑战</a:t>
            </a:r>
            <a:r>
              <a:rPr lang="en-US" altLang="zh-CN" sz="2800" b="1" dirty="0">
                <a:solidFill>
                  <a:srgbClr val="FF0000"/>
                </a:solidFill>
                <a:latin typeface="+mj-ea"/>
                <a:ea typeface="+mj-ea"/>
              </a:rPr>
              <a:t>1</a:t>
            </a:r>
            <a:endParaRPr lang="en-US" altLang="zh-CN" sz="2800" b="1" dirty="0">
              <a:solidFill>
                <a:srgbClr val="FF0000"/>
              </a:solidFill>
              <a:latin typeface="+mj-ea"/>
              <a:ea typeface="+mj-ea"/>
            </a:endParaRPr>
          </a:p>
        </p:txBody>
      </p:sp>
      <p:sp>
        <p:nvSpPr>
          <p:cNvPr id="79885" name="Text Box 33"/>
          <p:cNvSpPr txBox="1">
            <a:spLocks noChangeArrowheads="1"/>
          </p:cNvSpPr>
          <p:nvPr/>
        </p:nvSpPr>
        <p:spPr bwMode="auto">
          <a:xfrm>
            <a:off x="900113" y="5157788"/>
            <a:ext cx="2327275" cy="604837"/>
          </a:xfrm>
          <a:prstGeom prst="rect">
            <a:avLst/>
          </a:prstGeom>
          <a:noFill/>
          <a:ln w="9525">
            <a:noFill/>
            <a:miter lim="800000"/>
          </a:ln>
        </p:spPr>
        <p:txBody>
          <a:bodyPr wrap="none">
            <a:spAutoFit/>
          </a:bodyPr>
          <a:lstStyle/>
          <a:p>
            <a:r>
              <a:rPr lang="zh-CN" altLang="en-US" sz="2800">
                <a:ea typeface="黑体" panose="02010609060101010101" pitchFamily="49" charset="-122"/>
              </a:rPr>
              <a:t>有周长的是：</a:t>
            </a:r>
            <a:endParaRPr lang="zh-CN" altLang="en-US" sz="2800">
              <a:ea typeface="黑体" panose="02010609060101010101" pitchFamily="49" charset="-122"/>
            </a:endParaRPr>
          </a:p>
        </p:txBody>
      </p:sp>
      <p:sp>
        <p:nvSpPr>
          <p:cNvPr id="79886" name="Line 35"/>
          <p:cNvSpPr>
            <a:spLocks noChangeShapeType="1"/>
          </p:cNvSpPr>
          <p:nvPr/>
        </p:nvSpPr>
        <p:spPr bwMode="auto">
          <a:xfrm>
            <a:off x="3060700" y="5734050"/>
            <a:ext cx="3887788" cy="0"/>
          </a:xfrm>
          <a:prstGeom prst="line">
            <a:avLst/>
          </a:prstGeom>
          <a:noFill/>
          <a:ln w="25400">
            <a:solidFill>
              <a:schemeClr val="tx1"/>
            </a:solidFill>
            <a:round/>
          </a:ln>
        </p:spPr>
        <p:txBody>
          <a:bodyPr/>
          <a:lstStyle/>
          <a:p>
            <a:endParaRPr lang="zh-CN" altLang="en-US"/>
          </a:p>
        </p:txBody>
      </p:sp>
      <p:sp>
        <p:nvSpPr>
          <p:cNvPr id="79887" name="Text Box 36"/>
          <p:cNvSpPr txBox="1">
            <a:spLocks noChangeArrowheads="1"/>
          </p:cNvSpPr>
          <p:nvPr/>
        </p:nvSpPr>
        <p:spPr bwMode="auto">
          <a:xfrm>
            <a:off x="898525" y="5900738"/>
            <a:ext cx="2881313" cy="604837"/>
          </a:xfrm>
          <a:prstGeom prst="rect">
            <a:avLst/>
          </a:prstGeom>
          <a:noFill/>
          <a:ln w="9525">
            <a:noFill/>
            <a:miter lim="800000"/>
          </a:ln>
        </p:spPr>
        <p:txBody>
          <a:bodyPr wrap="none">
            <a:spAutoFit/>
          </a:bodyPr>
          <a:lstStyle/>
          <a:p>
            <a:r>
              <a:rPr lang="zh-CN" altLang="en-US" sz="2800">
                <a:ea typeface="黑体" panose="02010609060101010101" pitchFamily="49" charset="-122"/>
              </a:rPr>
              <a:t>没有周长的是：  </a:t>
            </a:r>
            <a:endParaRPr lang="zh-CN" altLang="en-US" sz="2800">
              <a:ea typeface="黑体" panose="02010609060101010101" pitchFamily="49" charset="-122"/>
            </a:endParaRPr>
          </a:p>
        </p:txBody>
      </p:sp>
      <p:sp>
        <p:nvSpPr>
          <p:cNvPr id="79888" name="Line 37"/>
          <p:cNvSpPr>
            <a:spLocks noChangeShapeType="1"/>
          </p:cNvSpPr>
          <p:nvPr/>
        </p:nvSpPr>
        <p:spPr bwMode="auto">
          <a:xfrm>
            <a:off x="3348038" y="6453188"/>
            <a:ext cx="3887787" cy="0"/>
          </a:xfrm>
          <a:prstGeom prst="line">
            <a:avLst/>
          </a:prstGeom>
          <a:noFill/>
          <a:ln w="25400">
            <a:solidFill>
              <a:schemeClr val="tx1"/>
            </a:solidFill>
            <a:round/>
          </a:ln>
        </p:spPr>
        <p:txBody>
          <a:bodyPr/>
          <a:lstStyle/>
          <a:p>
            <a:endParaRPr lang="zh-CN" altLang="en-US"/>
          </a:p>
        </p:txBody>
      </p:sp>
      <p:sp>
        <p:nvSpPr>
          <p:cNvPr id="24616" name="Text Box 40"/>
          <p:cNvSpPr txBox="1">
            <a:spLocks noChangeArrowheads="1"/>
          </p:cNvSpPr>
          <p:nvPr/>
        </p:nvSpPr>
        <p:spPr bwMode="auto">
          <a:xfrm>
            <a:off x="3563938" y="5203825"/>
            <a:ext cx="2047875" cy="530225"/>
          </a:xfrm>
          <a:prstGeom prst="rect">
            <a:avLst/>
          </a:prstGeom>
          <a:noFill/>
          <a:ln w="9525">
            <a:noFill/>
            <a:miter lim="800000"/>
          </a:ln>
        </p:spPr>
        <p:txBody>
          <a:bodyPr wrap="none">
            <a:spAutoFit/>
          </a:bodyPr>
          <a:lstStyle/>
          <a:p>
            <a:r>
              <a:rPr lang="zh-CN" altLang="en-US" sz="2400"/>
              <a:t>（</a:t>
            </a:r>
            <a:r>
              <a:rPr lang="en-US" altLang="zh-CN" sz="2400"/>
              <a:t>1</a:t>
            </a:r>
            <a:r>
              <a:rPr lang="zh-CN" altLang="en-US" sz="2400"/>
              <a:t>）、（</a:t>
            </a:r>
            <a:r>
              <a:rPr lang="en-US" altLang="zh-CN" sz="2400"/>
              <a:t>4</a:t>
            </a:r>
            <a:r>
              <a:rPr lang="zh-CN" altLang="en-US" sz="2400"/>
              <a:t>）</a:t>
            </a:r>
            <a:endParaRPr lang="zh-CN" altLang="en-US" sz="2400"/>
          </a:p>
        </p:txBody>
      </p:sp>
      <p:sp>
        <p:nvSpPr>
          <p:cNvPr id="24617" name="Text Box 41"/>
          <p:cNvSpPr txBox="1">
            <a:spLocks noChangeArrowheads="1"/>
          </p:cNvSpPr>
          <p:nvPr/>
        </p:nvSpPr>
        <p:spPr bwMode="auto">
          <a:xfrm>
            <a:off x="3635375" y="5949950"/>
            <a:ext cx="2047875" cy="530225"/>
          </a:xfrm>
          <a:prstGeom prst="rect">
            <a:avLst/>
          </a:prstGeom>
          <a:noFill/>
          <a:ln w="9525">
            <a:noFill/>
            <a:miter lim="800000"/>
          </a:ln>
        </p:spPr>
        <p:txBody>
          <a:bodyPr wrap="none">
            <a:spAutoFit/>
          </a:bodyPr>
          <a:lstStyle/>
          <a:p>
            <a:r>
              <a:rPr lang="zh-CN" altLang="en-US" sz="2400"/>
              <a:t>（</a:t>
            </a:r>
            <a:r>
              <a:rPr lang="en-US" altLang="zh-CN" sz="2400"/>
              <a:t>2</a:t>
            </a:r>
            <a:r>
              <a:rPr lang="zh-CN" altLang="en-US" sz="2400"/>
              <a:t>）、（</a:t>
            </a:r>
            <a:r>
              <a:rPr lang="en-US" altLang="zh-CN" sz="2400"/>
              <a:t>3</a:t>
            </a:r>
            <a:r>
              <a:rPr lang="zh-CN" altLang="en-US" sz="2400"/>
              <a:t>）</a:t>
            </a:r>
            <a:endParaRPr lang="zh-CN" altLang="en-US" sz="2400"/>
          </a:p>
        </p:txBody>
      </p:sp>
      <p:pic>
        <p:nvPicPr>
          <p:cNvPr id="3" name="图片 2"/>
          <p:cNvPicPr>
            <a:picLocks noChangeAspect="1"/>
          </p:cNvPicPr>
          <p:nvPr/>
        </p:nvPicPr>
        <p:blipFill>
          <a:blip r:embed="rId1"/>
          <a:stretch>
            <a:fillRect/>
          </a:stretch>
        </p:blipFill>
        <p:spPr>
          <a:xfrm>
            <a:off x="6948805" y="401320"/>
            <a:ext cx="1659255" cy="165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83996"/>
                                        </p:tgtEl>
                                        <p:attrNameLst>
                                          <p:attrName>style.visibility</p:attrName>
                                        </p:attrNameLst>
                                      </p:cBhvr>
                                      <p:to>
                                        <p:strVal val="visible"/>
                                      </p:to>
                                    </p:set>
                                    <p:animEffect transition="in" filter="strips(downLeft)">
                                      <p:cBhvr>
                                        <p:cTn id="7" dur="2000"/>
                                        <p:tgtEl>
                                          <p:spTgt spid="83996"/>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83997"/>
                                        </p:tgtEl>
                                        <p:attrNameLst>
                                          <p:attrName>style.visibility</p:attrName>
                                        </p:attrNameLst>
                                      </p:cBhvr>
                                      <p:to>
                                        <p:strVal val="visible"/>
                                      </p:to>
                                    </p:set>
                                    <p:animEffect transition="in" filter="strips(downLeft)">
                                      <p:cBhvr>
                                        <p:cTn id="12" dur="2000"/>
                                        <p:tgtEl>
                                          <p:spTgt spid="83997"/>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616"/>
                                        </p:tgtEl>
                                        <p:attrNameLst>
                                          <p:attrName>style.visibility</p:attrName>
                                        </p:attrNameLst>
                                      </p:cBhvr>
                                      <p:to>
                                        <p:strVal val="visible"/>
                                      </p:to>
                                    </p:set>
                                    <p:animEffect transition="in" filter="wipe(left)">
                                      <p:cBhvr>
                                        <p:cTn id="17" dur="1000"/>
                                        <p:tgtEl>
                                          <p:spTgt spid="246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617"/>
                                        </p:tgtEl>
                                        <p:attrNameLst>
                                          <p:attrName>style.visibility</p:attrName>
                                        </p:attrNameLst>
                                      </p:cBhvr>
                                      <p:to>
                                        <p:strVal val="visible"/>
                                      </p:to>
                                    </p:set>
                                    <p:animEffect transition="in" filter="wipe(left)">
                                      <p:cBhvr>
                                        <p:cTn id="22" dur="1000"/>
                                        <p:tgtEl>
                                          <p:spTgt spid="24617"/>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down)">
                                      <p:cBhvr>
                                        <p:cTn id="27" dur="580">
                                          <p:stCondLst>
                                            <p:cond delay="0"/>
                                          </p:stCondLst>
                                        </p:cTn>
                                        <p:tgtEl>
                                          <p:spTgt spid="3"/>
                                        </p:tgtEl>
                                      </p:cBhvr>
                                    </p:animEffect>
                                    <p:anim calcmode="lin" valueType="num">
                                      <p:cBhvr>
                                        <p:cTn id="2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3" dur="26">
                                          <p:stCondLst>
                                            <p:cond delay="650"/>
                                          </p:stCondLst>
                                        </p:cTn>
                                        <p:tgtEl>
                                          <p:spTgt spid="3"/>
                                        </p:tgtEl>
                                      </p:cBhvr>
                                      <p:to x="100000" y="60000"/>
                                    </p:animScale>
                                    <p:animScale>
                                      <p:cBhvr>
                                        <p:cTn id="34" dur="166" decel="50000">
                                          <p:stCondLst>
                                            <p:cond delay="676"/>
                                          </p:stCondLst>
                                        </p:cTn>
                                        <p:tgtEl>
                                          <p:spTgt spid="3"/>
                                        </p:tgtEl>
                                      </p:cBhvr>
                                      <p:to x="100000" y="100000"/>
                                    </p:animScale>
                                    <p:animScale>
                                      <p:cBhvr>
                                        <p:cTn id="35" dur="26">
                                          <p:stCondLst>
                                            <p:cond delay="1312"/>
                                          </p:stCondLst>
                                        </p:cTn>
                                        <p:tgtEl>
                                          <p:spTgt spid="3"/>
                                        </p:tgtEl>
                                      </p:cBhvr>
                                      <p:to x="100000" y="80000"/>
                                    </p:animScale>
                                    <p:animScale>
                                      <p:cBhvr>
                                        <p:cTn id="36" dur="166" decel="50000">
                                          <p:stCondLst>
                                            <p:cond delay="1338"/>
                                          </p:stCondLst>
                                        </p:cTn>
                                        <p:tgtEl>
                                          <p:spTgt spid="3"/>
                                        </p:tgtEl>
                                      </p:cBhvr>
                                      <p:to x="100000" y="100000"/>
                                    </p:animScale>
                                    <p:animScale>
                                      <p:cBhvr>
                                        <p:cTn id="37" dur="26">
                                          <p:stCondLst>
                                            <p:cond delay="1642"/>
                                          </p:stCondLst>
                                        </p:cTn>
                                        <p:tgtEl>
                                          <p:spTgt spid="3"/>
                                        </p:tgtEl>
                                      </p:cBhvr>
                                      <p:to x="100000" y="90000"/>
                                    </p:animScale>
                                    <p:animScale>
                                      <p:cBhvr>
                                        <p:cTn id="38" dur="166" decel="50000">
                                          <p:stCondLst>
                                            <p:cond delay="1668"/>
                                          </p:stCondLst>
                                        </p:cTn>
                                        <p:tgtEl>
                                          <p:spTgt spid="3"/>
                                        </p:tgtEl>
                                      </p:cBhvr>
                                      <p:to x="100000" y="100000"/>
                                    </p:animScale>
                                    <p:animScale>
                                      <p:cBhvr>
                                        <p:cTn id="39" dur="26">
                                          <p:stCondLst>
                                            <p:cond delay="1808"/>
                                          </p:stCondLst>
                                        </p:cTn>
                                        <p:tgtEl>
                                          <p:spTgt spid="3"/>
                                        </p:tgtEl>
                                      </p:cBhvr>
                                      <p:to x="100000" y="95000"/>
                                    </p:animScale>
                                    <p:animScale>
                                      <p:cBhvr>
                                        <p:cTn id="40" dur="166" decel="50000">
                                          <p:stCondLst>
                                            <p:cond delay="1834"/>
                                          </p:stCondLst>
                                        </p:cTn>
                                        <p:tgtEl>
                                          <p:spTgt spid="3"/>
                                        </p:tgtEl>
                                      </p:cBhvr>
                                      <p:to x="100000" y="100000"/>
                                    </p:animScale>
                                  </p:childTnLst>
                                  <p:subTnLst>
                                    <p:audio>
                                      <p:cMediaNode vol="99000">
                                        <p:cTn display="1" masterRel="sameClick">
                                          <p:stCondLst>
                                            <p:cond evt="begin" delay="0">
                                              <p:tn val="2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96" grpId="0" bldLvl="0" animBg="1"/>
      <p:bldP spid="83997" grpId="0" bldLvl="0" animBg="1"/>
      <p:bldP spid="24616" grpId="0"/>
      <p:bldP spid="246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 name="矩形 4"/>
          <p:cNvSpPr/>
          <p:nvPr/>
        </p:nvSpPr>
        <p:spPr>
          <a:xfrm>
            <a:off x="1187450" y="2852738"/>
            <a:ext cx="1079500" cy="1079500"/>
          </a:xfrm>
          <a:prstGeom prst="rect">
            <a:avLst/>
          </a:prstGeom>
          <a:solidFill>
            <a:srgbClr val="F1ADDE"/>
          </a:solidFill>
          <a:ln>
            <a:solidFill>
              <a:srgbClr val="F1AD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4" name="矩形 23"/>
          <p:cNvSpPr/>
          <p:nvPr/>
        </p:nvSpPr>
        <p:spPr>
          <a:xfrm>
            <a:off x="3708400" y="3214688"/>
            <a:ext cx="1439863" cy="719137"/>
          </a:xfrm>
          <a:prstGeom prst="rect">
            <a:avLst/>
          </a:prstGeom>
          <a:solidFill>
            <a:srgbClr val="F1ADDE"/>
          </a:solidFill>
          <a:ln>
            <a:solidFill>
              <a:srgbClr val="F1AD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5" name="矩形 24"/>
          <p:cNvSpPr/>
          <p:nvPr/>
        </p:nvSpPr>
        <p:spPr>
          <a:xfrm>
            <a:off x="4067175" y="2854325"/>
            <a:ext cx="720725" cy="358775"/>
          </a:xfrm>
          <a:prstGeom prst="rect">
            <a:avLst/>
          </a:prstGeom>
          <a:solidFill>
            <a:srgbClr val="F1ADDE"/>
          </a:solidFill>
          <a:ln>
            <a:solidFill>
              <a:srgbClr val="F1AD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6" name="矩形 25"/>
          <p:cNvSpPr/>
          <p:nvPr/>
        </p:nvSpPr>
        <p:spPr>
          <a:xfrm>
            <a:off x="4067175" y="3932238"/>
            <a:ext cx="720725" cy="360362"/>
          </a:xfrm>
          <a:prstGeom prst="rect">
            <a:avLst/>
          </a:prstGeom>
          <a:solidFill>
            <a:srgbClr val="F1ADDE"/>
          </a:solidFill>
          <a:ln>
            <a:solidFill>
              <a:srgbClr val="F1AD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7" name="矩形 26"/>
          <p:cNvSpPr/>
          <p:nvPr/>
        </p:nvSpPr>
        <p:spPr>
          <a:xfrm>
            <a:off x="6588125" y="3932238"/>
            <a:ext cx="1079500" cy="360362"/>
          </a:xfrm>
          <a:prstGeom prst="rect">
            <a:avLst/>
          </a:prstGeom>
          <a:solidFill>
            <a:srgbClr val="F1ADDE"/>
          </a:solidFill>
          <a:ln>
            <a:solidFill>
              <a:srgbClr val="F1AD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8" name="矩形 27"/>
          <p:cNvSpPr/>
          <p:nvPr/>
        </p:nvSpPr>
        <p:spPr>
          <a:xfrm>
            <a:off x="6588125" y="2852738"/>
            <a:ext cx="358775" cy="1079500"/>
          </a:xfrm>
          <a:prstGeom prst="rect">
            <a:avLst/>
          </a:prstGeom>
          <a:solidFill>
            <a:srgbClr val="F1ADDE"/>
          </a:solidFill>
          <a:ln>
            <a:solidFill>
              <a:srgbClr val="F1AD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sp>
        <p:nvSpPr>
          <p:cNvPr id="29" name="矩形 28"/>
          <p:cNvSpPr/>
          <p:nvPr/>
        </p:nvSpPr>
        <p:spPr>
          <a:xfrm>
            <a:off x="7308850" y="2852738"/>
            <a:ext cx="360363" cy="1079500"/>
          </a:xfrm>
          <a:prstGeom prst="rect">
            <a:avLst/>
          </a:prstGeom>
          <a:solidFill>
            <a:srgbClr val="F1ADDE"/>
          </a:solidFill>
          <a:ln>
            <a:solidFill>
              <a:srgbClr val="F1ADDE"/>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a:p>
        </p:txBody>
      </p:sp>
      <p:cxnSp>
        <p:nvCxnSpPr>
          <p:cNvPr id="7" name="直接箭头连接符 6"/>
          <p:cNvCxnSpPr/>
          <p:nvPr/>
        </p:nvCxnSpPr>
        <p:spPr>
          <a:xfrm>
            <a:off x="468313" y="2420938"/>
            <a:ext cx="360362"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V="1">
            <a:off x="468313" y="2311400"/>
            <a:ext cx="3175" cy="180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827088" y="2312988"/>
            <a:ext cx="3175" cy="179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rot="16200000" flipV="1">
            <a:off x="341313" y="2763838"/>
            <a:ext cx="1587" cy="17938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rot="16200000" flipV="1">
            <a:off x="342107" y="2402681"/>
            <a:ext cx="1588" cy="1809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a:spLocks noChangeArrowheads="1"/>
          </p:cNvSpPr>
          <p:nvPr/>
        </p:nvSpPr>
        <p:spPr bwMode="auto">
          <a:xfrm>
            <a:off x="323850" y="2073275"/>
            <a:ext cx="644525" cy="276225"/>
          </a:xfrm>
          <a:prstGeom prst="rect">
            <a:avLst/>
          </a:prstGeom>
          <a:noFill/>
          <a:ln w="9525">
            <a:noFill/>
            <a:miter lim="800000"/>
          </a:ln>
        </p:spPr>
        <p:txBody>
          <a:bodyPr>
            <a:spAutoFit/>
          </a:bodyPr>
          <a:lstStyle/>
          <a:p>
            <a:pPr algn="ctr"/>
            <a:r>
              <a:rPr lang="en-US" altLang="zh-CN" sz="1200" b="1"/>
              <a:t>1</a:t>
            </a:r>
            <a:r>
              <a:rPr lang="zh-CN" altLang="en-US" sz="1200" b="1"/>
              <a:t>厘米</a:t>
            </a:r>
            <a:endParaRPr lang="zh-CN" altLang="en-US" sz="1200" b="1"/>
          </a:p>
        </p:txBody>
      </p:sp>
      <p:sp>
        <p:nvSpPr>
          <p:cNvPr id="40" name="文本框 39"/>
          <p:cNvSpPr txBox="1">
            <a:spLocks noChangeArrowheads="1"/>
          </p:cNvSpPr>
          <p:nvPr/>
        </p:nvSpPr>
        <p:spPr bwMode="auto">
          <a:xfrm rot="-5400000">
            <a:off x="-184150" y="2533650"/>
            <a:ext cx="644525" cy="276225"/>
          </a:xfrm>
          <a:prstGeom prst="rect">
            <a:avLst/>
          </a:prstGeom>
          <a:noFill/>
          <a:ln w="9525">
            <a:noFill/>
            <a:miter lim="800000"/>
          </a:ln>
        </p:spPr>
        <p:txBody>
          <a:bodyPr>
            <a:spAutoFit/>
          </a:bodyPr>
          <a:lstStyle/>
          <a:p>
            <a:pPr algn="ctr"/>
            <a:r>
              <a:rPr lang="en-US" altLang="zh-CN" sz="1200" b="1"/>
              <a:t>1</a:t>
            </a:r>
            <a:r>
              <a:rPr lang="zh-CN" altLang="en-US" sz="1200" b="1"/>
              <a:t>厘米</a:t>
            </a:r>
            <a:endParaRPr lang="zh-CN" altLang="en-US" sz="1200" b="1"/>
          </a:p>
        </p:txBody>
      </p:sp>
      <p:cxnSp>
        <p:nvCxnSpPr>
          <p:cNvPr id="12" name="直接连接符 11"/>
          <p:cNvCxnSpPr/>
          <p:nvPr/>
        </p:nvCxnSpPr>
        <p:spPr>
          <a:xfrm flipV="1">
            <a:off x="1187450" y="2852738"/>
            <a:ext cx="0" cy="1079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187450" y="2852738"/>
            <a:ext cx="1079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接连接符 44"/>
          <p:cNvCxnSpPr/>
          <p:nvPr/>
        </p:nvCxnSpPr>
        <p:spPr>
          <a:xfrm flipV="1">
            <a:off x="2268538" y="2852738"/>
            <a:ext cx="0" cy="10795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1187450" y="3933825"/>
            <a:ext cx="1079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787900" y="2852738"/>
            <a:ext cx="0" cy="36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5148263" y="3214688"/>
            <a:ext cx="0" cy="719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4787900" y="3213100"/>
            <a:ext cx="360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36" name="直接连接符 14335"/>
          <p:cNvCxnSpPr/>
          <p:nvPr/>
        </p:nvCxnSpPr>
        <p:spPr>
          <a:xfrm flipH="1">
            <a:off x="4787900" y="3933825"/>
            <a:ext cx="360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54" name="直接连接符 14353"/>
          <p:cNvCxnSpPr/>
          <p:nvPr/>
        </p:nvCxnSpPr>
        <p:spPr>
          <a:xfrm>
            <a:off x="4787900" y="3932238"/>
            <a:ext cx="0" cy="36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flipH="1">
            <a:off x="4067175" y="4292600"/>
            <a:ext cx="7207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4067175" y="3932238"/>
            <a:ext cx="0" cy="3603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708400" y="3933825"/>
            <a:ext cx="3587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708400" y="3214688"/>
            <a:ext cx="0" cy="71913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H="1">
            <a:off x="3708400" y="3213100"/>
            <a:ext cx="35877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4067175" y="2854325"/>
            <a:ext cx="0" cy="3587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56" name="直接连接符 14355"/>
          <p:cNvCxnSpPr/>
          <p:nvPr/>
        </p:nvCxnSpPr>
        <p:spPr>
          <a:xfrm flipV="1">
            <a:off x="6588125" y="2852738"/>
            <a:ext cx="0" cy="14398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58" name="直接连接符 14357"/>
          <p:cNvCxnSpPr/>
          <p:nvPr/>
        </p:nvCxnSpPr>
        <p:spPr>
          <a:xfrm>
            <a:off x="6588125" y="2851150"/>
            <a:ext cx="358775" cy="15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60" name="直接连接符 14359"/>
          <p:cNvCxnSpPr/>
          <p:nvPr/>
        </p:nvCxnSpPr>
        <p:spPr>
          <a:xfrm>
            <a:off x="6948488" y="2843213"/>
            <a:ext cx="0" cy="1090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6948488" y="3932238"/>
            <a:ext cx="360362" cy="15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7308850" y="2843213"/>
            <a:ext cx="0" cy="10906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7308850" y="2852738"/>
            <a:ext cx="360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7667625" y="2852738"/>
            <a:ext cx="0" cy="14398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6588125" y="4292600"/>
            <a:ext cx="10795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067175" y="2852738"/>
            <a:ext cx="72072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格 3"/>
          <p:cNvGraphicFramePr>
            <a:graphicFrameLocks noGrp="1"/>
          </p:cNvGraphicFramePr>
          <p:nvPr>
            <p:custDataLst>
              <p:tags r:id="rId1"/>
            </p:custDataLst>
          </p:nvPr>
        </p:nvGraphicFramePr>
        <p:xfrm>
          <a:off x="468313" y="2492375"/>
          <a:ext cx="8639175" cy="2159002"/>
        </p:xfrm>
        <a:graphic>
          <a:graphicData uri="http://schemas.openxmlformats.org/drawingml/2006/table">
            <a:tbl>
              <a:tblPr/>
              <a:tblGrid>
                <a:gridCol w="360362"/>
                <a:gridCol w="360363"/>
                <a:gridCol w="358775"/>
                <a:gridCol w="360362"/>
                <a:gridCol w="360363"/>
                <a:gridCol w="360362"/>
                <a:gridCol w="358775"/>
                <a:gridCol w="360363"/>
                <a:gridCol w="360362"/>
                <a:gridCol w="360363"/>
                <a:gridCol w="358775"/>
                <a:gridCol w="360362"/>
                <a:gridCol w="360363"/>
                <a:gridCol w="360362"/>
                <a:gridCol w="358775"/>
                <a:gridCol w="360363"/>
                <a:gridCol w="360362"/>
                <a:gridCol w="360363"/>
                <a:gridCol w="358775"/>
                <a:gridCol w="360362"/>
                <a:gridCol w="360363"/>
                <a:gridCol w="360362"/>
                <a:gridCol w="358775"/>
                <a:gridCol w="360363"/>
              </a:tblGrid>
              <a:tr h="36036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1" i="0" u="none" strike="noStrike" cap="none" normalizeH="0" baseline="0" smtClean="0">
                        <a:ln>
                          <a:noFill/>
                        </a:ln>
                        <a:solidFill>
                          <a:srgbClr val="FFFFFF"/>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r>
              <a:tr h="358775">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ysDash"/>
                      <a:round/>
                      <a:headEnd type="none" w="med" len="med"/>
                      <a:tailEnd type="none" w="med" len="med"/>
                    </a:lnB>
                    <a:lnTlToBr>
                      <a:noFill/>
                    </a:lnTlToBr>
                    <a:lnBlToTr>
                      <a:noFill/>
                    </a:lnBlToTr>
                    <a:noFill/>
                  </a:tcPr>
                </a:tc>
              </a:tr>
              <a:tr h="360363">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olid"/>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ysDash"/>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en-US" sz="1600" b="0" i="0" u="none" strike="noStrike" cap="none" normalizeH="0" baseline="0" smtClean="0">
                        <a:ln>
                          <a:noFill/>
                        </a:ln>
                        <a:solidFill>
                          <a:srgbClr val="000000"/>
                        </a:solidFill>
                        <a:effectLst/>
                        <a:latin typeface="Arial" panose="020B0604020202020204" pitchFamily="34" charset="0"/>
                        <a:ea typeface="宋体" panose="02010600030101010101" pitchFamily="2" charset="-122"/>
                      </a:endParaRPr>
                    </a:p>
                  </a:txBody>
                  <a:tcPr marL="91431" marR="91431" marT="45699" marB="45699" horzOverflow="overflow">
                    <a:lnL w="12700" cap="flat" cmpd="sng" algn="ctr">
                      <a:solidFill>
                        <a:srgbClr val="0070C0"/>
                      </a:solidFill>
                      <a:prstDash val="sysDash"/>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ysDash"/>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noFill/>
                  </a:tcPr>
                </a:tc>
              </a:tr>
            </a:tbl>
          </a:graphicData>
        </a:graphic>
      </p:graphicFrame>
      <p:sp>
        <p:nvSpPr>
          <p:cNvPr id="14361" name="文本框 14360"/>
          <p:cNvSpPr txBox="1">
            <a:spLocks noChangeArrowheads="1"/>
          </p:cNvSpPr>
          <p:nvPr/>
        </p:nvSpPr>
        <p:spPr bwMode="auto">
          <a:xfrm>
            <a:off x="827088" y="4997450"/>
            <a:ext cx="1676400" cy="519113"/>
          </a:xfrm>
          <a:prstGeom prst="rect">
            <a:avLst/>
          </a:prstGeom>
          <a:noFill/>
          <a:ln w="9525">
            <a:noFill/>
            <a:miter lim="800000"/>
          </a:ln>
        </p:spPr>
        <p:txBody>
          <a:bodyPr>
            <a:spAutoFit/>
          </a:bodyPr>
          <a:lstStyle/>
          <a:p>
            <a:pPr algn="ctr"/>
            <a:r>
              <a:rPr lang="en-US" altLang="zh-CN" sz="2800">
                <a:solidFill>
                  <a:srgbClr val="7030A0"/>
                </a:solidFill>
              </a:rPr>
              <a:t>12</a:t>
            </a:r>
            <a:r>
              <a:rPr lang="zh-CN" altLang="en-US" sz="2800">
                <a:solidFill>
                  <a:srgbClr val="7030A0"/>
                </a:solidFill>
              </a:rPr>
              <a:t>厘米</a:t>
            </a:r>
            <a:endParaRPr lang="en-US" altLang="zh-CN" sz="2800">
              <a:solidFill>
                <a:srgbClr val="7030A0"/>
              </a:solidFill>
            </a:endParaRPr>
          </a:p>
        </p:txBody>
      </p:sp>
      <p:sp>
        <p:nvSpPr>
          <p:cNvPr id="81" name="文本框 80"/>
          <p:cNvSpPr txBox="1">
            <a:spLocks noChangeArrowheads="1"/>
          </p:cNvSpPr>
          <p:nvPr/>
        </p:nvSpPr>
        <p:spPr bwMode="auto">
          <a:xfrm>
            <a:off x="3492500" y="4997450"/>
            <a:ext cx="1719263" cy="519113"/>
          </a:xfrm>
          <a:prstGeom prst="rect">
            <a:avLst/>
          </a:prstGeom>
          <a:noFill/>
          <a:ln w="9525">
            <a:noFill/>
            <a:miter lim="800000"/>
          </a:ln>
        </p:spPr>
        <p:txBody>
          <a:bodyPr>
            <a:spAutoFit/>
          </a:bodyPr>
          <a:lstStyle/>
          <a:p>
            <a:pPr algn="ctr"/>
            <a:r>
              <a:rPr lang="en-US" altLang="zh-CN" sz="2800">
                <a:solidFill>
                  <a:srgbClr val="7030A0"/>
                </a:solidFill>
              </a:rPr>
              <a:t>16</a:t>
            </a:r>
            <a:r>
              <a:rPr lang="zh-CN" altLang="en-US" sz="2800">
                <a:solidFill>
                  <a:srgbClr val="7030A0"/>
                </a:solidFill>
              </a:rPr>
              <a:t>厘米</a:t>
            </a:r>
            <a:endParaRPr lang="en-US" altLang="zh-CN" sz="2800">
              <a:solidFill>
                <a:srgbClr val="7030A0"/>
              </a:solidFill>
            </a:endParaRPr>
          </a:p>
        </p:txBody>
      </p:sp>
      <p:sp>
        <p:nvSpPr>
          <p:cNvPr id="82" name="文本框 81"/>
          <p:cNvSpPr txBox="1">
            <a:spLocks noChangeArrowheads="1"/>
          </p:cNvSpPr>
          <p:nvPr/>
        </p:nvSpPr>
        <p:spPr bwMode="auto">
          <a:xfrm>
            <a:off x="6300788" y="5013325"/>
            <a:ext cx="1584325" cy="519113"/>
          </a:xfrm>
          <a:prstGeom prst="rect">
            <a:avLst/>
          </a:prstGeom>
          <a:noFill/>
          <a:ln w="9525">
            <a:noFill/>
            <a:miter lim="800000"/>
          </a:ln>
        </p:spPr>
        <p:txBody>
          <a:bodyPr>
            <a:spAutoFit/>
          </a:bodyPr>
          <a:lstStyle/>
          <a:p>
            <a:pPr algn="ctr"/>
            <a:r>
              <a:rPr lang="en-US" altLang="zh-CN" sz="2800">
                <a:solidFill>
                  <a:srgbClr val="7030A0"/>
                </a:solidFill>
              </a:rPr>
              <a:t>20</a:t>
            </a:r>
            <a:r>
              <a:rPr lang="zh-CN" altLang="en-US" sz="2800">
                <a:solidFill>
                  <a:srgbClr val="7030A0"/>
                </a:solidFill>
              </a:rPr>
              <a:t>厘米</a:t>
            </a:r>
            <a:endParaRPr lang="en-US" altLang="zh-CN" sz="2800">
              <a:solidFill>
                <a:srgbClr val="7030A0"/>
              </a:solidFill>
            </a:endParaRPr>
          </a:p>
        </p:txBody>
      </p:sp>
      <p:sp>
        <p:nvSpPr>
          <p:cNvPr id="82139" name="文本框 2"/>
          <p:cNvSpPr txBox="1">
            <a:spLocks noChangeArrowheads="1"/>
          </p:cNvSpPr>
          <p:nvPr/>
        </p:nvSpPr>
        <p:spPr bwMode="auto">
          <a:xfrm>
            <a:off x="1042988" y="908050"/>
            <a:ext cx="6642100" cy="1066800"/>
          </a:xfrm>
          <a:prstGeom prst="rect">
            <a:avLst/>
          </a:prstGeom>
          <a:noFill/>
          <a:ln w="9525">
            <a:noFill/>
            <a:miter lim="800000"/>
          </a:ln>
        </p:spPr>
        <p:txBody>
          <a:bodyPr wrap="none">
            <a:spAutoFit/>
          </a:bodyPr>
          <a:lstStyle/>
          <a:p>
            <a:r>
              <a:rPr lang="en-US" altLang="zh-CN" sz="3200" b="1"/>
              <a:t>   </a:t>
            </a:r>
            <a:r>
              <a:rPr lang="zh-CN" altLang="en-US" sz="3200" b="1"/>
              <a:t>下面图形的周长分别是多少厘米？</a:t>
            </a:r>
            <a:endParaRPr lang="zh-CN" altLang="en-US" sz="3200" b="1"/>
          </a:p>
          <a:p>
            <a:r>
              <a:rPr lang="zh-CN" altLang="en-US" sz="3200" b="1"/>
              <a:t>  （</a:t>
            </a:r>
            <a:r>
              <a:rPr lang="en-US" altLang="zh-CN" sz="3200" b="1"/>
              <a:t>1</a:t>
            </a:r>
            <a:r>
              <a:rPr lang="zh-CN" altLang="en-US" sz="3200" b="1"/>
              <a:t>格子边长为</a:t>
            </a:r>
            <a:r>
              <a:rPr lang="en-US" altLang="zh-CN" sz="3200" b="1"/>
              <a:t>1</a:t>
            </a:r>
            <a:r>
              <a:rPr lang="zh-CN" altLang="en-US" sz="3200" b="1"/>
              <a:t>厘米）</a:t>
            </a:r>
            <a:endParaRPr lang="zh-CN" altLang="en-US" sz="3200"/>
          </a:p>
        </p:txBody>
      </p:sp>
      <p:sp>
        <p:nvSpPr>
          <p:cNvPr id="57" name="圆角矩形 56"/>
          <p:cNvSpPr/>
          <p:nvPr/>
        </p:nvSpPr>
        <p:spPr>
          <a:xfrm>
            <a:off x="250825" y="260350"/>
            <a:ext cx="1571625" cy="500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2800" b="1">
                <a:solidFill>
                  <a:srgbClr val="FF0000"/>
                </a:solidFill>
                <a:latin typeface="宋体" panose="02010600030101010101" pitchFamily="2" charset="-122"/>
              </a:rPr>
              <a:t>挑战</a:t>
            </a:r>
            <a:r>
              <a:rPr lang="en-US" altLang="zh-CN" sz="2800" b="1">
                <a:solidFill>
                  <a:srgbClr val="FF0000"/>
                </a:solidFill>
                <a:latin typeface="宋体" panose="02010600030101010101" pitchFamily="2" charset="-122"/>
              </a:rPr>
              <a:t>2</a:t>
            </a:r>
            <a:endParaRPr lang="en-US" altLang="zh-CN" sz="2800" b="1">
              <a:solidFill>
                <a:srgbClr val="FF0000"/>
              </a:solidFill>
              <a:latin typeface="宋体" panose="02010600030101010101" pitchFamily="2" charset="-122"/>
            </a:endParaRPr>
          </a:p>
        </p:txBody>
      </p:sp>
      <p:cxnSp>
        <p:nvCxnSpPr>
          <p:cNvPr id="38" name="直接箭头连接符 37"/>
          <p:cNvCxnSpPr/>
          <p:nvPr/>
        </p:nvCxnSpPr>
        <p:spPr>
          <a:xfrm rot="5400000">
            <a:off x="215900" y="2673351"/>
            <a:ext cx="358775"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30281" name="Text Box 233"/>
          <p:cNvSpPr txBox="1">
            <a:spLocks noChangeArrowheads="1"/>
          </p:cNvSpPr>
          <p:nvPr/>
        </p:nvSpPr>
        <p:spPr bwMode="auto">
          <a:xfrm>
            <a:off x="900113" y="5078413"/>
            <a:ext cx="1871662" cy="366712"/>
          </a:xfrm>
          <a:prstGeom prst="rect">
            <a:avLst/>
          </a:prstGeom>
          <a:noFill/>
          <a:ln w="57150">
            <a:noFill/>
            <a:miter lim="800000"/>
          </a:ln>
        </p:spPr>
        <p:txBody>
          <a:bodyPr>
            <a:spAutoFit/>
          </a:bodyPr>
          <a:lstStyle/>
          <a:p>
            <a:pPr>
              <a:spcBef>
                <a:spcPct val="50000"/>
              </a:spcBef>
            </a:pPr>
            <a:r>
              <a:rPr lang="en-US" altLang="zh-CN" b="1"/>
              <a:t>(                   )</a:t>
            </a:r>
            <a:endParaRPr lang="en-US" altLang="zh-CN" b="1"/>
          </a:p>
        </p:txBody>
      </p:sp>
      <p:sp>
        <p:nvSpPr>
          <p:cNvPr id="130282" name="Text Box 234"/>
          <p:cNvSpPr txBox="1">
            <a:spLocks noChangeArrowheads="1"/>
          </p:cNvSpPr>
          <p:nvPr/>
        </p:nvSpPr>
        <p:spPr bwMode="auto">
          <a:xfrm>
            <a:off x="3635375" y="5078413"/>
            <a:ext cx="1871663" cy="366712"/>
          </a:xfrm>
          <a:prstGeom prst="rect">
            <a:avLst/>
          </a:prstGeom>
          <a:noFill/>
          <a:ln w="57150">
            <a:noFill/>
            <a:miter lim="800000"/>
          </a:ln>
        </p:spPr>
        <p:txBody>
          <a:bodyPr>
            <a:spAutoFit/>
          </a:bodyPr>
          <a:lstStyle/>
          <a:p>
            <a:pPr>
              <a:spcBef>
                <a:spcPct val="50000"/>
              </a:spcBef>
            </a:pPr>
            <a:r>
              <a:rPr lang="en-US" altLang="zh-CN" b="1"/>
              <a:t>(                   )</a:t>
            </a:r>
            <a:endParaRPr lang="en-US" altLang="zh-CN" b="1"/>
          </a:p>
        </p:txBody>
      </p:sp>
      <p:sp>
        <p:nvSpPr>
          <p:cNvPr id="130283" name="Text Box 235"/>
          <p:cNvSpPr txBox="1">
            <a:spLocks noChangeArrowheads="1"/>
          </p:cNvSpPr>
          <p:nvPr/>
        </p:nvSpPr>
        <p:spPr bwMode="auto">
          <a:xfrm>
            <a:off x="6300788" y="5084763"/>
            <a:ext cx="1871662" cy="366712"/>
          </a:xfrm>
          <a:prstGeom prst="rect">
            <a:avLst/>
          </a:prstGeom>
          <a:noFill/>
          <a:ln w="57150">
            <a:noFill/>
            <a:miter lim="800000"/>
          </a:ln>
        </p:spPr>
        <p:txBody>
          <a:bodyPr>
            <a:spAutoFit/>
          </a:bodyPr>
          <a:lstStyle/>
          <a:p>
            <a:pPr>
              <a:spcBef>
                <a:spcPct val="50000"/>
              </a:spcBef>
            </a:pPr>
            <a:r>
              <a:rPr lang="en-US" altLang="zh-CN" b="1"/>
              <a:t>(                   )</a:t>
            </a:r>
            <a:endParaRPr lang="en-US" altLang="zh-CN" b="1"/>
          </a:p>
        </p:txBody>
      </p:sp>
      <p:pic>
        <p:nvPicPr>
          <p:cNvPr id="3" name="图片 2"/>
          <p:cNvPicPr>
            <a:picLocks noChangeAspect="1"/>
          </p:cNvPicPr>
          <p:nvPr/>
        </p:nvPicPr>
        <p:blipFill>
          <a:blip r:embed="rId2"/>
          <a:stretch>
            <a:fillRect/>
          </a:stretch>
        </p:blipFill>
        <p:spPr>
          <a:xfrm>
            <a:off x="7495540" y="629285"/>
            <a:ext cx="1659255" cy="165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500"/>
                                        <p:tgtEl>
                                          <p:spTgt spid="36"/>
                                        </p:tgtEl>
                                      </p:cBhvr>
                                    </p:animEffect>
                                  </p:childTnLst>
                                </p:cTn>
                              </p:par>
                              <p:par>
                                <p:cTn id="29" presetID="10" presetClass="entr" presetSubtype="0" fill="hold"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 presetClass="entr" presetSubtype="0" fill="hold" nodeType="withEffect">
                                  <p:stCondLst>
                                    <p:cond delay="0"/>
                                  </p:stCondLst>
                                  <p:childTnLst>
                                    <p:set>
                                      <p:cBhvr>
                                        <p:cTn id="33" dur="1" fill="hold">
                                          <p:stCondLst>
                                            <p:cond delay="0"/>
                                          </p:stCondLst>
                                        </p:cTn>
                                        <p:tgtEl>
                                          <p:spTgt spid="130283">
                                            <p:txEl>
                                              <p:pRg st="0" end="0"/>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130282">
                                            <p:txEl>
                                              <p:pRg st="0" end="0"/>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130281">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down)">
                                      <p:cBhvr>
                                        <p:cTn id="42" dur="500"/>
                                        <p:tgtEl>
                                          <p:spTgt spid="12"/>
                                        </p:tgtEl>
                                      </p:cBhvr>
                                    </p:animEffect>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childTnLst>
                          </p:cTn>
                        </p:par>
                        <p:par>
                          <p:cTn id="47" fill="hold">
                            <p:stCondLst>
                              <p:cond delay="1000"/>
                            </p:stCondLst>
                            <p:childTnLst>
                              <p:par>
                                <p:cTn id="48" presetID="22" presetClass="entr" presetSubtype="1" fill="hold" nodeType="after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wipe(up)">
                                      <p:cBhvr>
                                        <p:cTn id="50" dur="500"/>
                                        <p:tgtEl>
                                          <p:spTgt spid="45"/>
                                        </p:tgtEl>
                                      </p:cBhvr>
                                    </p:animEffect>
                                  </p:childTnLst>
                                </p:cTn>
                              </p:par>
                            </p:childTnLst>
                          </p:cTn>
                        </p:par>
                        <p:par>
                          <p:cTn id="51" fill="hold">
                            <p:stCondLst>
                              <p:cond delay="1500"/>
                            </p:stCondLst>
                            <p:childTnLst>
                              <p:par>
                                <p:cTn id="52" presetID="22" presetClass="entr" presetSubtype="2" fill="hold"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right)">
                                      <p:cBhvr>
                                        <p:cTn id="54" dur="500"/>
                                        <p:tgtEl>
                                          <p:spTgt spid="4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4361"/>
                                        </p:tgtEl>
                                        <p:attrNameLst>
                                          <p:attrName>style.visibility</p:attrName>
                                        </p:attrNameLst>
                                      </p:cBhvr>
                                      <p:to>
                                        <p:strVal val="visible"/>
                                      </p:to>
                                    </p:set>
                                    <p:animEffect transition="in" filter="fade">
                                      <p:cBhvr>
                                        <p:cTn id="59" dur="500"/>
                                        <p:tgtEl>
                                          <p:spTgt spid="1436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wipe(left)">
                                      <p:cBhvr>
                                        <p:cTn id="64" dur="500"/>
                                        <p:tgtEl>
                                          <p:spTgt spid="16"/>
                                        </p:tgtEl>
                                      </p:cBhvr>
                                    </p:animEffect>
                                  </p:childTnLst>
                                </p:cTn>
                              </p:par>
                            </p:childTnLst>
                          </p:cTn>
                        </p:par>
                        <p:par>
                          <p:cTn id="65" fill="hold">
                            <p:stCondLst>
                              <p:cond delay="500"/>
                            </p:stCondLst>
                            <p:childTnLst>
                              <p:par>
                                <p:cTn id="66" presetID="22" presetClass="entr" presetSubtype="1" fill="hold" nodeType="after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1500"/>
                            </p:stCondLst>
                            <p:childTnLst>
                              <p:par>
                                <p:cTn id="74" presetID="22" presetClass="entr" presetSubtype="1" fill="hold" nodeType="after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wipe(up)">
                                      <p:cBhvr>
                                        <p:cTn id="76" dur="500"/>
                                        <p:tgtEl>
                                          <p:spTgt spid="53"/>
                                        </p:tgtEl>
                                      </p:cBhvr>
                                    </p:animEffect>
                                  </p:childTnLst>
                                </p:cTn>
                              </p:par>
                            </p:childTnLst>
                          </p:cTn>
                        </p:par>
                        <p:par>
                          <p:cTn id="77" fill="hold">
                            <p:stCondLst>
                              <p:cond delay="2000"/>
                            </p:stCondLst>
                            <p:childTnLst>
                              <p:par>
                                <p:cTn id="78" presetID="22" presetClass="entr" presetSubtype="2" fill="hold" nodeType="afterEffect">
                                  <p:stCondLst>
                                    <p:cond delay="0"/>
                                  </p:stCondLst>
                                  <p:childTnLst>
                                    <p:set>
                                      <p:cBhvr>
                                        <p:cTn id="79" dur="1" fill="hold">
                                          <p:stCondLst>
                                            <p:cond delay="0"/>
                                          </p:stCondLst>
                                        </p:cTn>
                                        <p:tgtEl>
                                          <p:spTgt spid="14336"/>
                                        </p:tgtEl>
                                        <p:attrNameLst>
                                          <p:attrName>style.visibility</p:attrName>
                                        </p:attrNameLst>
                                      </p:cBhvr>
                                      <p:to>
                                        <p:strVal val="visible"/>
                                      </p:to>
                                    </p:set>
                                    <p:animEffect transition="in" filter="wipe(right)">
                                      <p:cBhvr>
                                        <p:cTn id="80" dur="500"/>
                                        <p:tgtEl>
                                          <p:spTgt spid="14336"/>
                                        </p:tgtEl>
                                      </p:cBhvr>
                                    </p:animEffect>
                                  </p:childTnLst>
                                </p:cTn>
                              </p:par>
                            </p:childTnLst>
                          </p:cTn>
                        </p:par>
                        <p:par>
                          <p:cTn id="81" fill="hold">
                            <p:stCondLst>
                              <p:cond delay="2500"/>
                            </p:stCondLst>
                            <p:childTnLst>
                              <p:par>
                                <p:cTn id="82" presetID="22" presetClass="entr" presetSubtype="1" fill="hold" nodeType="afterEffect">
                                  <p:stCondLst>
                                    <p:cond delay="0"/>
                                  </p:stCondLst>
                                  <p:childTnLst>
                                    <p:set>
                                      <p:cBhvr>
                                        <p:cTn id="83" dur="1" fill="hold">
                                          <p:stCondLst>
                                            <p:cond delay="0"/>
                                          </p:stCondLst>
                                        </p:cTn>
                                        <p:tgtEl>
                                          <p:spTgt spid="14354"/>
                                        </p:tgtEl>
                                        <p:attrNameLst>
                                          <p:attrName>style.visibility</p:attrName>
                                        </p:attrNameLst>
                                      </p:cBhvr>
                                      <p:to>
                                        <p:strVal val="visible"/>
                                      </p:to>
                                    </p:set>
                                    <p:animEffect transition="in" filter="wipe(up)">
                                      <p:cBhvr>
                                        <p:cTn id="84" dur="500"/>
                                        <p:tgtEl>
                                          <p:spTgt spid="14354"/>
                                        </p:tgtEl>
                                      </p:cBhvr>
                                    </p:animEffect>
                                  </p:childTnLst>
                                </p:cTn>
                              </p:par>
                            </p:childTnLst>
                          </p:cTn>
                        </p:par>
                        <p:par>
                          <p:cTn id="85" fill="hold">
                            <p:stCondLst>
                              <p:cond delay="3000"/>
                            </p:stCondLst>
                            <p:childTnLst>
                              <p:par>
                                <p:cTn id="86" presetID="22" presetClass="entr" presetSubtype="2" fill="hold" nodeType="after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wipe(right)">
                                      <p:cBhvr>
                                        <p:cTn id="88" dur="500"/>
                                        <p:tgtEl>
                                          <p:spTgt spid="59"/>
                                        </p:tgtEl>
                                      </p:cBhvr>
                                    </p:animEffect>
                                  </p:childTnLst>
                                </p:cTn>
                              </p:par>
                            </p:childTnLst>
                          </p:cTn>
                        </p:par>
                        <p:par>
                          <p:cTn id="89" fill="hold">
                            <p:stCondLst>
                              <p:cond delay="3500"/>
                            </p:stCondLst>
                            <p:childTnLst>
                              <p:par>
                                <p:cTn id="90" presetID="22" presetClass="entr" presetSubtype="4" fill="hold" nodeType="after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wipe(down)">
                                      <p:cBhvr>
                                        <p:cTn id="92" dur="500"/>
                                        <p:tgtEl>
                                          <p:spTgt spid="60"/>
                                        </p:tgtEl>
                                      </p:cBhvr>
                                    </p:animEffect>
                                  </p:childTnLst>
                                </p:cTn>
                              </p:par>
                            </p:childTnLst>
                          </p:cTn>
                        </p:par>
                        <p:par>
                          <p:cTn id="93" fill="hold">
                            <p:stCondLst>
                              <p:cond delay="4000"/>
                            </p:stCondLst>
                            <p:childTnLst>
                              <p:par>
                                <p:cTn id="94" presetID="22" presetClass="entr" presetSubtype="2" fill="hold" nodeType="after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wipe(right)">
                                      <p:cBhvr>
                                        <p:cTn id="96" dur="500"/>
                                        <p:tgtEl>
                                          <p:spTgt spid="61"/>
                                        </p:tgtEl>
                                      </p:cBhvr>
                                    </p:animEffect>
                                  </p:childTnLst>
                                </p:cTn>
                              </p:par>
                            </p:childTnLst>
                          </p:cTn>
                        </p:par>
                        <p:par>
                          <p:cTn id="97" fill="hold">
                            <p:stCondLst>
                              <p:cond delay="4500"/>
                            </p:stCondLst>
                            <p:childTnLst>
                              <p:par>
                                <p:cTn id="98" presetID="22" presetClass="entr" presetSubtype="4" fill="hold" nodeType="after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wipe(down)">
                                      <p:cBhvr>
                                        <p:cTn id="100" dur="500"/>
                                        <p:tgtEl>
                                          <p:spTgt spid="62"/>
                                        </p:tgtEl>
                                      </p:cBhvr>
                                    </p:animEffect>
                                  </p:childTnLst>
                                </p:cTn>
                              </p:par>
                            </p:childTnLst>
                          </p:cTn>
                        </p:par>
                        <p:par>
                          <p:cTn id="101" fill="hold">
                            <p:stCondLst>
                              <p:cond delay="5000"/>
                            </p:stCondLst>
                            <p:childTnLst>
                              <p:par>
                                <p:cTn id="102" presetID="22" presetClass="entr" presetSubtype="8" fill="hold" nodeType="afterEffect">
                                  <p:stCondLst>
                                    <p:cond delay="0"/>
                                  </p:stCondLst>
                                  <p:childTnLst>
                                    <p:set>
                                      <p:cBhvr>
                                        <p:cTn id="103" dur="1" fill="hold">
                                          <p:stCondLst>
                                            <p:cond delay="0"/>
                                          </p:stCondLst>
                                        </p:cTn>
                                        <p:tgtEl>
                                          <p:spTgt spid="63"/>
                                        </p:tgtEl>
                                        <p:attrNameLst>
                                          <p:attrName>style.visibility</p:attrName>
                                        </p:attrNameLst>
                                      </p:cBhvr>
                                      <p:to>
                                        <p:strVal val="visible"/>
                                      </p:to>
                                    </p:set>
                                    <p:animEffect transition="in" filter="wipe(left)">
                                      <p:cBhvr>
                                        <p:cTn id="104" dur="500"/>
                                        <p:tgtEl>
                                          <p:spTgt spid="63"/>
                                        </p:tgtEl>
                                      </p:cBhvr>
                                    </p:animEffect>
                                  </p:childTnLst>
                                </p:cTn>
                              </p:par>
                            </p:childTnLst>
                          </p:cTn>
                        </p:par>
                        <p:par>
                          <p:cTn id="105" fill="hold">
                            <p:stCondLst>
                              <p:cond delay="5500"/>
                            </p:stCondLst>
                            <p:childTnLst>
                              <p:par>
                                <p:cTn id="106" presetID="22" presetClass="entr" presetSubtype="4" fill="hold" nodeType="after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wipe(down)">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81"/>
                                        </p:tgtEl>
                                        <p:attrNameLst>
                                          <p:attrName>style.visibility</p:attrName>
                                        </p:attrNameLst>
                                      </p:cBhvr>
                                      <p:to>
                                        <p:strVal val="visible"/>
                                      </p:to>
                                    </p:set>
                                    <p:animEffect transition="in" filter="fade">
                                      <p:cBhvr>
                                        <p:cTn id="113" dur="500"/>
                                        <p:tgtEl>
                                          <p:spTgt spid="81"/>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14356"/>
                                        </p:tgtEl>
                                        <p:attrNameLst>
                                          <p:attrName>style.visibility</p:attrName>
                                        </p:attrNameLst>
                                      </p:cBhvr>
                                      <p:to>
                                        <p:strVal val="visible"/>
                                      </p:to>
                                    </p:set>
                                    <p:animEffect transition="in" filter="wipe(down)">
                                      <p:cBhvr>
                                        <p:cTn id="118" dur="500"/>
                                        <p:tgtEl>
                                          <p:spTgt spid="14356"/>
                                        </p:tgtEl>
                                      </p:cBhvr>
                                    </p:animEffect>
                                  </p:childTnLst>
                                </p:cTn>
                              </p:par>
                            </p:childTnLst>
                          </p:cTn>
                        </p:par>
                        <p:par>
                          <p:cTn id="119" fill="hold">
                            <p:stCondLst>
                              <p:cond delay="500"/>
                            </p:stCondLst>
                            <p:childTnLst>
                              <p:par>
                                <p:cTn id="120" presetID="22" presetClass="entr" presetSubtype="8" fill="hold" nodeType="afterEffect">
                                  <p:stCondLst>
                                    <p:cond delay="0"/>
                                  </p:stCondLst>
                                  <p:childTnLst>
                                    <p:set>
                                      <p:cBhvr>
                                        <p:cTn id="121" dur="1" fill="hold">
                                          <p:stCondLst>
                                            <p:cond delay="0"/>
                                          </p:stCondLst>
                                        </p:cTn>
                                        <p:tgtEl>
                                          <p:spTgt spid="14358"/>
                                        </p:tgtEl>
                                        <p:attrNameLst>
                                          <p:attrName>style.visibility</p:attrName>
                                        </p:attrNameLst>
                                      </p:cBhvr>
                                      <p:to>
                                        <p:strVal val="visible"/>
                                      </p:to>
                                    </p:set>
                                    <p:animEffect transition="in" filter="wipe(left)">
                                      <p:cBhvr>
                                        <p:cTn id="122" dur="500"/>
                                        <p:tgtEl>
                                          <p:spTgt spid="14358"/>
                                        </p:tgtEl>
                                      </p:cBhvr>
                                    </p:animEffect>
                                  </p:childTnLst>
                                </p:cTn>
                              </p:par>
                            </p:childTnLst>
                          </p:cTn>
                        </p:par>
                        <p:par>
                          <p:cTn id="123" fill="hold">
                            <p:stCondLst>
                              <p:cond delay="1000"/>
                            </p:stCondLst>
                            <p:childTnLst>
                              <p:par>
                                <p:cTn id="124" presetID="22" presetClass="entr" presetSubtype="1" fill="hold" nodeType="afterEffect">
                                  <p:stCondLst>
                                    <p:cond delay="0"/>
                                  </p:stCondLst>
                                  <p:childTnLst>
                                    <p:set>
                                      <p:cBhvr>
                                        <p:cTn id="125" dur="1" fill="hold">
                                          <p:stCondLst>
                                            <p:cond delay="0"/>
                                          </p:stCondLst>
                                        </p:cTn>
                                        <p:tgtEl>
                                          <p:spTgt spid="14360"/>
                                        </p:tgtEl>
                                        <p:attrNameLst>
                                          <p:attrName>style.visibility</p:attrName>
                                        </p:attrNameLst>
                                      </p:cBhvr>
                                      <p:to>
                                        <p:strVal val="visible"/>
                                      </p:to>
                                    </p:set>
                                    <p:animEffect transition="in" filter="wipe(up)">
                                      <p:cBhvr>
                                        <p:cTn id="126" dur="500"/>
                                        <p:tgtEl>
                                          <p:spTgt spid="14360"/>
                                        </p:tgtEl>
                                      </p:cBhvr>
                                    </p:animEffect>
                                  </p:childTnLst>
                                </p:cTn>
                              </p:par>
                            </p:childTnLst>
                          </p:cTn>
                        </p:par>
                        <p:par>
                          <p:cTn id="127" fill="hold">
                            <p:stCondLst>
                              <p:cond delay="1500"/>
                            </p:stCondLst>
                            <p:childTnLst>
                              <p:par>
                                <p:cTn id="128" presetID="22" presetClass="entr" presetSubtype="8" fill="hold" nodeType="afterEffect">
                                  <p:stCondLst>
                                    <p:cond delay="0"/>
                                  </p:stCondLst>
                                  <p:childTnLst>
                                    <p:set>
                                      <p:cBhvr>
                                        <p:cTn id="129" dur="1" fill="hold">
                                          <p:stCondLst>
                                            <p:cond delay="0"/>
                                          </p:stCondLst>
                                        </p:cTn>
                                        <p:tgtEl>
                                          <p:spTgt spid="71"/>
                                        </p:tgtEl>
                                        <p:attrNameLst>
                                          <p:attrName>style.visibility</p:attrName>
                                        </p:attrNameLst>
                                      </p:cBhvr>
                                      <p:to>
                                        <p:strVal val="visible"/>
                                      </p:to>
                                    </p:set>
                                    <p:animEffect transition="in" filter="wipe(left)">
                                      <p:cBhvr>
                                        <p:cTn id="130" dur="500"/>
                                        <p:tgtEl>
                                          <p:spTgt spid="71"/>
                                        </p:tgtEl>
                                      </p:cBhvr>
                                    </p:animEffect>
                                  </p:childTnLst>
                                </p:cTn>
                              </p:par>
                            </p:childTnLst>
                          </p:cTn>
                        </p:par>
                        <p:par>
                          <p:cTn id="131" fill="hold">
                            <p:stCondLst>
                              <p:cond delay="2000"/>
                            </p:stCondLst>
                            <p:childTnLst>
                              <p:par>
                                <p:cTn id="132" presetID="22" presetClass="entr" presetSubtype="4" fill="hold" nodeType="afterEffect">
                                  <p:stCondLst>
                                    <p:cond delay="0"/>
                                  </p:stCondLst>
                                  <p:childTnLst>
                                    <p:set>
                                      <p:cBhvr>
                                        <p:cTn id="133" dur="1" fill="hold">
                                          <p:stCondLst>
                                            <p:cond delay="0"/>
                                          </p:stCondLst>
                                        </p:cTn>
                                        <p:tgtEl>
                                          <p:spTgt spid="72"/>
                                        </p:tgtEl>
                                        <p:attrNameLst>
                                          <p:attrName>style.visibility</p:attrName>
                                        </p:attrNameLst>
                                      </p:cBhvr>
                                      <p:to>
                                        <p:strVal val="visible"/>
                                      </p:to>
                                    </p:set>
                                    <p:animEffect transition="in" filter="wipe(down)">
                                      <p:cBhvr>
                                        <p:cTn id="134" dur="500"/>
                                        <p:tgtEl>
                                          <p:spTgt spid="72"/>
                                        </p:tgtEl>
                                      </p:cBhvr>
                                    </p:animEffect>
                                  </p:childTnLst>
                                </p:cTn>
                              </p:par>
                            </p:childTnLst>
                          </p:cTn>
                        </p:par>
                        <p:par>
                          <p:cTn id="135" fill="hold">
                            <p:stCondLst>
                              <p:cond delay="2500"/>
                            </p:stCondLst>
                            <p:childTnLst>
                              <p:par>
                                <p:cTn id="136" presetID="22" presetClass="entr" presetSubtype="8" fill="hold" nodeType="afterEffect">
                                  <p:stCondLst>
                                    <p:cond delay="0"/>
                                  </p:stCondLst>
                                  <p:childTnLst>
                                    <p:set>
                                      <p:cBhvr>
                                        <p:cTn id="137" dur="1" fill="hold">
                                          <p:stCondLst>
                                            <p:cond delay="0"/>
                                          </p:stCondLst>
                                        </p:cTn>
                                        <p:tgtEl>
                                          <p:spTgt spid="73"/>
                                        </p:tgtEl>
                                        <p:attrNameLst>
                                          <p:attrName>style.visibility</p:attrName>
                                        </p:attrNameLst>
                                      </p:cBhvr>
                                      <p:to>
                                        <p:strVal val="visible"/>
                                      </p:to>
                                    </p:set>
                                    <p:animEffect transition="in" filter="wipe(left)">
                                      <p:cBhvr>
                                        <p:cTn id="138" dur="500"/>
                                        <p:tgtEl>
                                          <p:spTgt spid="73"/>
                                        </p:tgtEl>
                                      </p:cBhvr>
                                    </p:animEffect>
                                  </p:childTnLst>
                                </p:cTn>
                              </p:par>
                            </p:childTnLst>
                          </p:cTn>
                        </p:par>
                        <p:par>
                          <p:cTn id="139" fill="hold">
                            <p:stCondLst>
                              <p:cond delay="3000"/>
                            </p:stCondLst>
                            <p:childTnLst>
                              <p:par>
                                <p:cTn id="140" presetID="22" presetClass="entr" presetSubtype="1" fill="hold" nodeType="afterEffect">
                                  <p:stCondLst>
                                    <p:cond delay="0"/>
                                  </p:stCondLst>
                                  <p:childTnLst>
                                    <p:set>
                                      <p:cBhvr>
                                        <p:cTn id="141" dur="1" fill="hold">
                                          <p:stCondLst>
                                            <p:cond delay="0"/>
                                          </p:stCondLst>
                                        </p:cTn>
                                        <p:tgtEl>
                                          <p:spTgt spid="74"/>
                                        </p:tgtEl>
                                        <p:attrNameLst>
                                          <p:attrName>style.visibility</p:attrName>
                                        </p:attrNameLst>
                                      </p:cBhvr>
                                      <p:to>
                                        <p:strVal val="visible"/>
                                      </p:to>
                                    </p:set>
                                    <p:animEffect transition="in" filter="wipe(up)">
                                      <p:cBhvr>
                                        <p:cTn id="142" dur="500"/>
                                        <p:tgtEl>
                                          <p:spTgt spid="74"/>
                                        </p:tgtEl>
                                      </p:cBhvr>
                                    </p:animEffect>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9"/>
                                        </p:tgtEl>
                                        <p:attrNameLst>
                                          <p:attrName>style.visibility</p:attrName>
                                        </p:attrNameLst>
                                      </p:cBhvr>
                                      <p:to>
                                        <p:strVal val="visible"/>
                                      </p:to>
                                    </p:set>
                                    <p:animEffect transition="in" filter="wipe(right)">
                                      <p:cBhvr>
                                        <p:cTn id="146" dur="500"/>
                                        <p:tgtEl>
                                          <p:spTgt spid="79"/>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grpId="0" nodeType="click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fade">
                                      <p:cBhvr>
                                        <p:cTn id="151" dur="500"/>
                                        <p:tgtEl>
                                          <p:spTgt spid="82"/>
                                        </p:tgtEl>
                                      </p:cBhvr>
                                    </p:animEffect>
                                  </p:childTnLst>
                                </p:cTn>
                              </p:par>
                            </p:childTnLst>
                          </p:cTn>
                        </p:par>
                      </p:childTnLst>
                    </p:cTn>
                  </p:par>
                  <p:par>
                    <p:cTn id="152" fill="hold">
                      <p:stCondLst>
                        <p:cond delay="indefinite"/>
                      </p:stCondLst>
                      <p:childTnLst>
                        <p:par>
                          <p:cTn id="153" fill="hold">
                            <p:stCondLst>
                              <p:cond delay="0"/>
                            </p:stCondLst>
                            <p:childTnLst>
                              <p:par>
                                <p:cTn id="154" presetID="26" presetClass="entr" presetSubtype="0" fill="hold" nodeType="clickEffect">
                                  <p:stCondLst>
                                    <p:cond delay="0"/>
                                  </p:stCondLst>
                                  <p:childTnLst>
                                    <p:set>
                                      <p:cBhvr>
                                        <p:cTn id="155" dur="1" fill="hold">
                                          <p:stCondLst>
                                            <p:cond delay="0"/>
                                          </p:stCondLst>
                                        </p:cTn>
                                        <p:tgtEl>
                                          <p:spTgt spid="3"/>
                                        </p:tgtEl>
                                        <p:attrNameLst>
                                          <p:attrName>style.visibility</p:attrName>
                                        </p:attrNameLst>
                                      </p:cBhvr>
                                      <p:to>
                                        <p:strVal val="visible"/>
                                      </p:to>
                                    </p:set>
                                    <p:animEffect transition="in" filter="wipe(down)">
                                      <p:cBhvr>
                                        <p:cTn id="156" dur="580">
                                          <p:stCondLst>
                                            <p:cond delay="0"/>
                                          </p:stCondLst>
                                        </p:cTn>
                                        <p:tgtEl>
                                          <p:spTgt spid="3"/>
                                        </p:tgtEl>
                                      </p:cBhvr>
                                    </p:animEffect>
                                    <p:anim calcmode="lin" valueType="num">
                                      <p:cBhvr>
                                        <p:cTn id="157"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58"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9"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0"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1"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2" dur="26">
                                          <p:stCondLst>
                                            <p:cond delay="650"/>
                                          </p:stCondLst>
                                        </p:cTn>
                                        <p:tgtEl>
                                          <p:spTgt spid="3"/>
                                        </p:tgtEl>
                                      </p:cBhvr>
                                      <p:to x="100000" y="60000"/>
                                    </p:animScale>
                                    <p:animScale>
                                      <p:cBhvr>
                                        <p:cTn id="163" dur="166" decel="50000">
                                          <p:stCondLst>
                                            <p:cond delay="676"/>
                                          </p:stCondLst>
                                        </p:cTn>
                                        <p:tgtEl>
                                          <p:spTgt spid="3"/>
                                        </p:tgtEl>
                                      </p:cBhvr>
                                      <p:to x="100000" y="100000"/>
                                    </p:animScale>
                                    <p:animScale>
                                      <p:cBhvr>
                                        <p:cTn id="164" dur="26">
                                          <p:stCondLst>
                                            <p:cond delay="1312"/>
                                          </p:stCondLst>
                                        </p:cTn>
                                        <p:tgtEl>
                                          <p:spTgt spid="3"/>
                                        </p:tgtEl>
                                      </p:cBhvr>
                                      <p:to x="100000" y="80000"/>
                                    </p:animScale>
                                    <p:animScale>
                                      <p:cBhvr>
                                        <p:cTn id="165" dur="166" decel="50000">
                                          <p:stCondLst>
                                            <p:cond delay="1338"/>
                                          </p:stCondLst>
                                        </p:cTn>
                                        <p:tgtEl>
                                          <p:spTgt spid="3"/>
                                        </p:tgtEl>
                                      </p:cBhvr>
                                      <p:to x="100000" y="100000"/>
                                    </p:animScale>
                                    <p:animScale>
                                      <p:cBhvr>
                                        <p:cTn id="166" dur="26">
                                          <p:stCondLst>
                                            <p:cond delay="1642"/>
                                          </p:stCondLst>
                                        </p:cTn>
                                        <p:tgtEl>
                                          <p:spTgt spid="3"/>
                                        </p:tgtEl>
                                      </p:cBhvr>
                                      <p:to x="100000" y="90000"/>
                                    </p:animScale>
                                    <p:animScale>
                                      <p:cBhvr>
                                        <p:cTn id="167" dur="166" decel="50000">
                                          <p:stCondLst>
                                            <p:cond delay="1668"/>
                                          </p:stCondLst>
                                        </p:cTn>
                                        <p:tgtEl>
                                          <p:spTgt spid="3"/>
                                        </p:tgtEl>
                                      </p:cBhvr>
                                      <p:to x="100000" y="100000"/>
                                    </p:animScale>
                                    <p:animScale>
                                      <p:cBhvr>
                                        <p:cTn id="168" dur="26">
                                          <p:stCondLst>
                                            <p:cond delay="1808"/>
                                          </p:stCondLst>
                                        </p:cTn>
                                        <p:tgtEl>
                                          <p:spTgt spid="3"/>
                                        </p:tgtEl>
                                      </p:cBhvr>
                                      <p:to x="100000" y="95000"/>
                                    </p:animScale>
                                    <p:animScale>
                                      <p:cBhvr>
                                        <p:cTn id="169" dur="166" decel="50000">
                                          <p:stCondLst>
                                            <p:cond delay="1834"/>
                                          </p:stCondLst>
                                        </p:cTn>
                                        <p:tgtEl>
                                          <p:spTgt spid="3"/>
                                        </p:tgtEl>
                                      </p:cBhvr>
                                      <p:to x="100000" y="100000"/>
                                    </p:animScale>
                                  </p:childTnLst>
                                  <p:subTnLst>
                                    <p:audio>
                                      <p:cMediaNode vol="99000">
                                        <p:cTn display="1" masterRel="sameClick">
                                          <p:stCondLst>
                                            <p:cond evt="begin" delay="0">
                                              <p:tn val="154"/>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0" grpId="0"/>
      <p:bldP spid="14361" grpId="0"/>
      <p:bldP spid="81" grpId="0"/>
      <p:bldP spid="8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4993" name="Rectangle 2"/>
          <p:cNvSpPr txBox="1">
            <a:spLocks noChangeArrowheads="1"/>
          </p:cNvSpPr>
          <p:nvPr/>
        </p:nvSpPr>
        <p:spPr bwMode="auto">
          <a:xfrm>
            <a:off x="395288" y="2177098"/>
            <a:ext cx="8358187" cy="1020762"/>
          </a:xfrm>
          <a:prstGeom prst="rect">
            <a:avLst/>
          </a:prstGeom>
          <a:noFill/>
          <a:ln w="9525">
            <a:noFill/>
            <a:miter lim="800000"/>
          </a:ln>
        </p:spPr>
        <p:txBody>
          <a:bodyPr anchor="ctr"/>
          <a:lstStyle/>
          <a:p>
            <a:r>
              <a:rPr lang="en-US" altLang="zh-CN" sz="3000"/>
              <a:t>       </a:t>
            </a:r>
            <a:r>
              <a:rPr lang="zh-CN" altLang="en-US" sz="3000" b="1"/>
              <a:t>把手中的长方形撕成两个部分，使两个部分的周长一样。</a:t>
            </a:r>
            <a:endParaRPr lang="zh-CN" altLang="en-US" sz="3000" b="1"/>
          </a:p>
        </p:txBody>
      </p:sp>
      <p:sp>
        <p:nvSpPr>
          <p:cNvPr id="2" name="矩形 1"/>
          <p:cNvSpPr/>
          <p:nvPr/>
        </p:nvSpPr>
        <p:spPr>
          <a:xfrm>
            <a:off x="2654300" y="3484880"/>
            <a:ext cx="3835400" cy="2160588"/>
          </a:xfrm>
          <a:prstGeom prst="rect">
            <a:avLst/>
          </a:prstGeom>
          <a:solidFill>
            <a:srgbClr val="92D05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7" name="圆角矩形 56"/>
          <p:cNvSpPr/>
          <p:nvPr/>
        </p:nvSpPr>
        <p:spPr>
          <a:xfrm>
            <a:off x="661988" y="393700"/>
            <a:ext cx="1903412" cy="500063"/>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2800" b="1">
                <a:solidFill>
                  <a:srgbClr val="FF0000"/>
                </a:solidFill>
                <a:latin typeface="宋体" panose="02010600030101010101" pitchFamily="2" charset="-122"/>
              </a:rPr>
              <a:t>挑战升级</a:t>
            </a:r>
            <a:endParaRPr lang="zh-CN" altLang="en-US" sz="2800" b="1">
              <a:solidFill>
                <a:srgbClr val="FF0000"/>
              </a:solidFill>
              <a:latin typeface="宋体" panose="02010600030101010101" pitchFamily="2" charset="-122"/>
            </a:endParaRPr>
          </a:p>
        </p:txBody>
      </p:sp>
      <p:pic>
        <p:nvPicPr>
          <p:cNvPr id="3" name="图片 2"/>
          <p:cNvPicPr>
            <a:picLocks noChangeAspect="1"/>
          </p:cNvPicPr>
          <p:nvPr/>
        </p:nvPicPr>
        <p:blipFill>
          <a:blip r:embed="rId1"/>
          <a:stretch>
            <a:fillRect/>
          </a:stretch>
        </p:blipFill>
        <p:spPr>
          <a:xfrm>
            <a:off x="6929120" y="374650"/>
            <a:ext cx="1659255" cy="16592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subTnLst>
                                    <p:audio>
                                      <p:cMediaNode vol="99000">
                                        <p:cTn display="1"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7041" name="矩形 27649"/>
          <p:cNvSpPr>
            <a:spLocks noChangeArrowheads="1" noChangeShapeType="1" noTextEdit="1"/>
          </p:cNvSpPr>
          <p:nvPr/>
        </p:nvSpPr>
        <p:spPr bwMode="auto">
          <a:xfrm>
            <a:off x="3716020" y="4081780"/>
            <a:ext cx="5619750" cy="609600"/>
          </a:xfrm>
          <a:prstGeom prst="rect">
            <a:avLst/>
          </a:prstGeom>
        </p:spPr>
        <p:txBody>
          <a:bodyPr spcFirstLastPara="1" wrap="none" fromWordArt="1">
            <a:prstTxWarp prst="textArchUp">
              <a:avLst>
                <a:gd name="adj" fmla="val 10800004"/>
              </a:avLst>
            </a:prstTxWarp>
          </a:bodyPr>
          <a:lstStyle/>
          <a:p>
            <a:pPr algn="ctr"/>
            <a:r>
              <a:rPr lang="zh-CN" altLang="en-US" sz="1000" kern="10">
                <a:ln w="9525">
                  <a:solidFill>
                    <a:srgbClr val="000000"/>
                  </a:solidFill>
                  <a:round/>
                </a:ln>
                <a:solidFill>
                  <a:srgbClr val="000000"/>
                </a:solidFill>
                <a:latin typeface="宋体" panose="02010600030101010101" pitchFamily="2" charset="-122"/>
                <a:ea typeface="宋体" panose="02010600030101010101" pitchFamily="2" charset="-122"/>
              </a:rPr>
              <a:t>你学到了</a:t>
            </a:r>
            <a:endParaRPr lang="zh-CN" altLang="en-US" sz="1000" kern="10">
              <a:ln w="9525">
                <a:solidFill>
                  <a:srgbClr val="000000"/>
                </a:solidFill>
                <a:round/>
              </a:ln>
              <a:solidFill>
                <a:srgbClr val="000000"/>
              </a:solidFill>
              <a:latin typeface="宋体" panose="02010600030101010101" pitchFamily="2" charset="-122"/>
              <a:ea typeface="宋体" panose="02010600030101010101" pitchFamily="2" charset="-122"/>
            </a:endParaRPr>
          </a:p>
          <a:p>
            <a:pPr algn="ctr"/>
            <a:r>
              <a:rPr lang="zh-CN" altLang="en-US" sz="1000" kern="10">
                <a:ln w="9525">
                  <a:solidFill>
                    <a:srgbClr val="000000"/>
                  </a:solidFill>
                  <a:round/>
                </a:ln>
                <a:solidFill>
                  <a:srgbClr val="000000"/>
                </a:solidFill>
                <a:latin typeface="宋体" panose="02010600030101010101" pitchFamily="2" charset="-122"/>
                <a:ea typeface="宋体" panose="02010600030101010101" pitchFamily="2" charset="-122"/>
              </a:rPr>
              <a:t>哪些知识？</a:t>
            </a:r>
            <a:endParaRPr lang="zh-CN" altLang="en-US" sz="1000" kern="10">
              <a:ln w="9525">
                <a:solidFill>
                  <a:srgbClr val="000000"/>
                </a:solidFill>
                <a:round/>
              </a:ln>
              <a:solidFill>
                <a:srgbClr val="000000"/>
              </a:solidFill>
              <a:latin typeface="宋体" panose="02010600030101010101" pitchFamily="2" charset="-122"/>
              <a:ea typeface="宋体" panose="02010600030101010101" pitchFamily="2" charset="-122"/>
            </a:endParaRPr>
          </a:p>
        </p:txBody>
      </p:sp>
      <p:pic>
        <p:nvPicPr>
          <p:cNvPr id="2" name="图片 1"/>
          <p:cNvPicPr>
            <a:picLocks noChangeAspect="1"/>
          </p:cNvPicPr>
          <p:nvPr/>
        </p:nvPicPr>
        <p:blipFill>
          <a:blip r:embed="rId1"/>
          <a:stretch>
            <a:fillRect/>
          </a:stretch>
        </p:blipFill>
        <p:spPr>
          <a:xfrm>
            <a:off x="29210" y="462915"/>
            <a:ext cx="3543300" cy="684276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7346" name="组合 27"/>
          <p:cNvGrpSpPr/>
          <p:nvPr/>
        </p:nvGrpSpPr>
        <p:grpSpPr bwMode="auto">
          <a:xfrm>
            <a:off x="1335088" y="1420813"/>
            <a:ext cx="6546850" cy="3022600"/>
            <a:chOff x="2842" y="3397"/>
            <a:chExt cx="10312" cy="4762"/>
          </a:xfrm>
        </p:grpSpPr>
        <p:grpSp>
          <p:nvGrpSpPr>
            <p:cNvPr id="57354" name="组合 26"/>
            <p:cNvGrpSpPr/>
            <p:nvPr/>
          </p:nvGrpSpPr>
          <p:grpSpPr bwMode="auto">
            <a:xfrm>
              <a:off x="2842" y="3397"/>
              <a:ext cx="10312" cy="4762"/>
              <a:chOff x="2319" y="5073"/>
              <a:chExt cx="10312" cy="4762"/>
            </a:xfrm>
          </p:grpSpPr>
          <p:sp>
            <p:nvSpPr>
              <p:cNvPr id="17" name="圆角矩形 16"/>
              <p:cNvSpPr/>
              <p:nvPr/>
            </p:nvSpPr>
            <p:spPr>
              <a:xfrm>
                <a:off x="2664" y="5483"/>
                <a:ext cx="9557"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57357" name="组合 17"/>
              <p:cNvGrpSpPr/>
              <p:nvPr/>
            </p:nvGrpSpPr>
            <p:grpSpPr bwMode="auto">
              <a:xfrm>
                <a:off x="2319" y="5073"/>
                <a:ext cx="10313" cy="4763"/>
                <a:chOff x="2319" y="2835"/>
                <a:chExt cx="10313" cy="4763"/>
              </a:xfrm>
            </p:grpSpPr>
            <p:sp>
              <p:nvSpPr>
                <p:cNvPr id="19" name="圆角矩形 18"/>
                <p:cNvSpPr/>
                <p:nvPr/>
              </p:nvSpPr>
              <p:spPr>
                <a:xfrm>
                  <a:off x="2319" y="2835"/>
                  <a:ext cx="10312" cy="4762"/>
                </a:xfrm>
                <a:prstGeom prst="roundRect">
                  <a:avLst>
                    <a:gd name="adj" fmla="val 44194"/>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0" name="矩形 19"/>
                <p:cNvSpPr/>
                <p:nvPr/>
              </p:nvSpPr>
              <p:spPr>
                <a:xfrm>
                  <a:off x="4232" y="3245"/>
                  <a:ext cx="6486" cy="39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cxnSp>
              <p:nvCxnSpPr>
                <p:cNvPr id="21" name="直接连接符 20"/>
                <p:cNvCxnSpPr>
                  <a:stCxn id="17" idx="0"/>
                  <a:endCxn id="17" idx="2"/>
                </p:cNvCxnSpPr>
                <p:nvPr/>
              </p:nvCxnSpPr>
              <p:spPr>
                <a:xfrm>
                  <a:off x="7442" y="3225"/>
                  <a:ext cx="0" cy="3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7102" y="4876"/>
                  <a:ext cx="680" cy="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3" name="矩形 22"/>
                <p:cNvSpPr/>
                <p:nvPr/>
              </p:nvSpPr>
              <p:spPr>
                <a:xfrm>
                  <a:off x="10261" y="4266"/>
                  <a:ext cx="453" cy="1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4" name="矩形 23"/>
                <p:cNvSpPr/>
                <p:nvPr/>
              </p:nvSpPr>
              <p:spPr>
                <a:xfrm>
                  <a:off x="4232" y="4266"/>
                  <a:ext cx="453" cy="1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5" name="矩形 24"/>
                <p:cNvSpPr/>
                <p:nvPr/>
              </p:nvSpPr>
              <p:spPr>
                <a:xfrm>
                  <a:off x="4684" y="4776"/>
                  <a:ext cx="340"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6" name="矩形 25"/>
                <p:cNvSpPr/>
                <p:nvPr/>
              </p:nvSpPr>
              <p:spPr>
                <a:xfrm>
                  <a:off x="9920" y="4776"/>
                  <a:ext cx="338"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grpSp>
        <p:sp>
          <p:nvSpPr>
            <p:cNvPr id="6" name="圆角矩形 5"/>
            <p:cNvSpPr/>
            <p:nvPr/>
          </p:nvSpPr>
          <p:spPr>
            <a:xfrm>
              <a:off x="3220" y="3807"/>
              <a:ext cx="9559"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34" name="椭圆 33"/>
          <p:cNvSpPr/>
          <p:nvPr/>
        </p:nvSpPr>
        <p:spPr>
          <a:xfrm>
            <a:off x="1235075" y="3351213"/>
            <a:ext cx="158750" cy="131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12" name="任意多边形 11"/>
          <p:cNvSpPr/>
          <p:nvPr/>
        </p:nvSpPr>
        <p:spPr>
          <a:xfrm>
            <a:off x="1320800" y="1374775"/>
            <a:ext cx="3098800" cy="1979613"/>
          </a:xfrm>
          <a:custGeom>
            <a:avLst/>
            <a:gdLst>
              <a:gd name="connisteX0" fmla="*/ 19453 w 3098919"/>
              <a:gd name="connsiteY0" fmla="*/ 1980120 h 1980120"/>
              <a:gd name="connisteX1" fmla="*/ 1038 w 3098919"/>
              <a:gd name="connsiteY1" fmla="*/ 1514665 h 1980120"/>
              <a:gd name="connisteX2" fmla="*/ 19453 w 3098919"/>
              <a:gd name="connsiteY2" fmla="*/ 1086040 h 1980120"/>
              <a:gd name="connisteX3" fmla="*/ 131213 w 3098919"/>
              <a:gd name="connsiteY3" fmla="*/ 806640 h 1980120"/>
              <a:gd name="connisteX4" fmla="*/ 448078 w 3098919"/>
              <a:gd name="connsiteY4" fmla="*/ 378650 h 1980120"/>
              <a:gd name="connisteX5" fmla="*/ 857653 w 3098919"/>
              <a:gd name="connsiteY5" fmla="*/ 117665 h 1980120"/>
              <a:gd name="connisteX6" fmla="*/ 1398038 w 3098919"/>
              <a:gd name="connsiteY6" fmla="*/ 5905 h 1980120"/>
              <a:gd name="connisteX7" fmla="*/ 2831868 w 3098919"/>
              <a:gd name="connsiteY7" fmla="*/ 24955 h 1980120"/>
              <a:gd name="connisteX8" fmla="*/ 3092218 w 3098919"/>
              <a:gd name="connsiteY8" fmla="*/ 43370 h 1980120"/>
              <a:gd name="connisteX9" fmla="*/ 2999508 w 3098919"/>
              <a:gd name="connsiteY9" fmla="*/ 43370 h 1980120"/>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Lst>
            <a:rect l="l" t="t" r="r" b="b"/>
            <a:pathLst>
              <a:path w="3098920" h="1980120">
                <a:moveTo>
                  <a:pt x="19454" y="1980120"/>
                </a:moveTo>
                <a:cubicBezTo>
                  <a:pt x="15644" y="1895665"/>
                  <a:pt x="1039" y="1693735"/>
                  <a:pt x="1039" y="1514665"/>
                </a:cubicBezTo>
                <a:cubicBezTo>
                  <a:pt x="1039" y="1335595"/>
                  <a:pt x="-6581" y="1227645"/>
                  <a:pt x="19454" y="1086040"/>
                </a:cubicBezTo>
                <a:cubicBezTo>
                  <a:pt x="45489" y="944435"/>
                  <a:pt x="45489" y="948245"/>
                  <a:pt x="131214" y="806640"/>
                </a:cubicBezTo>
                <a:cubicBezTo>
                  <a:pt x="216939" y="665035"/>
                  <a:pt x="302664" y="516445"/>
                  <a:pt x="448079" y="378650"/>
                </a:cubicBezTo>
                <a:cubicBezTo>
                  <a:pt x="593494" y="240855"/>
                  <a:pt x="667789" y="191960"/>
                  <a:pt x="857654" y="117665"/>
                </a:cubicBezTo>
                <a:cubicBezTo>
                  <a:pt x="1047519" y="43370"/>
                  <a:pt x="1003069" y="24320"/>
                  <a:pt x="1398039" y="5905"/>
                </a:cubicBezTo>
                <a:cubicBezTo>
                  <a:pt x="1793009" y="-12510"/>
                  <a:pt x="2492779" y="17335"/>
                  <a:pt x="2831869" y="24955"/>
                </a:cubicBezTo>
                <a:cubicBezTo>
                  <a:pt x="3170959" y="32575"/>
                  <a:pt x="3058564" y="39560"/>
                  <a:pt x="3092219" y="43370"/>
                </a:cubicBezTo>
                <a:cubicBezTo>
                  <a:pt x="3125874" y="47180"/>
                  <a:pt x="3023004" y="44005"/>
                  <a:pt x="2999509" y="4337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5" name="任意多边形 34"/>
          <p:cNvSpPr/>
          <p:nvPr/>
        </p:nvSpPr>
        <p:spPr>
          <a:xfrm>
            <a:off x="1339850" y="3371850"/>
            <a:ext cx="3181350" cy="1082675"/>
          </a:xfrm>
          <a:custGeom>
            <a:avLst/>
            <a:gdLst>
              <a:gd name="connisteX0" fmla="*/ 0 w 3182229"/>
              <a:gd name="connsiteY0" fmla="*/ 0 h 1081828"/>
              <a:gd name="connisteX1" fmla="*/ 93345 w 3182229"/>
              <a:gd name="connsiteY1" fmla="*/ 279400 h 1081828"/>
              <a:gd name="connisteX2" fmla="*/ 260985 w 3182229"/>
              <a:gd name="connsiteY2" fmla="*/ 577850 h 1081828"/>
              <a:gd name="connisteX3" fmla="*/ 558800 w 3182229"/>
              <a:gd name="connsiteY3" fmla="*/ 838200 h 1081828"/>
              <a:gd name="connisteX4" fmla="*/ 949960 w 3182229"/>
              <a:gd name="connsiteY4" fmla="*/ 1024255 h 1081828"/>
              <a:gd name="connisteX5" fmla="*/ 1397000 w 3182229"/>
              <a:gd name="connsiteY5" fmla="*/ 1061720 h 1081828"/>
              <a:gd name="connisteX6" fmla="*/ 2346960 w 3182229"/>
              <a:gd name="connsiteY6" fmla="*/ 1080135 h 1081828"/>
              <a:gd name="connisteX7" fmla="*/ 3091815 w 3182229"/>
              <a:gd name="connsiteY7" fmla="*/ 1080135 h 1081828"/>
              <a:gd name="connisteX8" fmla="*/ 3147695 w 3182229"/>
              <a:gd name="connsiteY8" fmla="*/ 1080135 h 1081828"/>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3182230" h="1081828">
                <a:moveTo>
                  <a:pt x="0" y="0"/>
                </a:moveTo>
                <a:cubicBezTo>
                  <a:pt x="15240" y="50165"/>
                  <a:pt x="41275" y="163830"/>
                  <a:pt x="93345" y="279400"/>
                </a:cubicBezTo>
                <a:cubicBezTo>
                  <a:pt x="145415" y="394970"/>
                  <a:pt x="167640" y="466090"/>
                  <a:pt x="260985" y="577850"/>
                </a:cubicBezTo>
                <a:cubicBezTo>
                  <a:pt x="354330" y="689610"/>
                  <a:pt x="421005" y="748665"/>
                  <a:pt x="558800" y="838200"/>
                </a:cubicBezTo>
                <a:cubicBezTo>
                  <a:pt x="696595" y="927735"/>
                  <a:pt x="782320" y="979805"/>
                  <a:pt x="949960" y="1024255"/>
                </a:cubicBezTo>
                <a:cubicBezTo>
                  <a:pt x="1117600" y="1068705"/>
                  <a:pt x="1117600" y="1050290"/>
                  <a:pt x="1397000" y="1061720"/>
                </a:cubicBezTo>
                <a:cubicBezTo>
                  <a:pt x="1676400" y="1073150"/>
                  <a:pt x="2007870" y="1076325"/>
                  <a:pt x="2346960" y="1080135"/>
                </a:cubicBezTo>
                <a:cubicBezTo>
                  <a:pt x="2686050" y="1083945"/>
                  <a:pt x="2931795" y="1080135"/>
                  <a:pt x="3091815" y="1080135"/>
                </a:cubicBezTo>
                <a:cubicBezTo>
                  <a:pt x="3251835" y="1080135"/>
                  <a:pt x="3151505" y="1080135"/>
                  <a:pt x="3147695" y="1080135"/>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8" name="任意多边形 37"/>
          <p:cNvSpPr/>
          <p:nvPr/>
        </p:nvSpPr>
        <p:spPr>
          <a:xfrm>
            <a:off x="4340225" y="1398588"/>
            <a:ext cx="1165225" cy="3073400"/>
          </a:xfrm>
          <a:custGeom>
            <a:avLst/>
            <a:gdLst>
              <a:gd name="connisteX0" fmla="*/ 0 w 1163936"/>
              <a:gd name="connsiteY0" fmla="*/ 0 h 3072765"/>
              <a:gd name="connisteX1" fmla="*/ 484505 w 1163936"/>
              <a:gd name="connsiteY1" fmla="*/ 111760 h 3072765"/>
              <a:gd name="connisteX2" fmla="*/ 931545 w 1163936"/>
              <a:gd name="connsiteY2" fmla="*/ 465455 h 3072765"/>
              <a:gd name="connisteX3" fmla="*/ 1136015 w 1163936"/>
              <a:gd name="connsiteY3" fmla="*/ 1098550 h 3072765"/>
              <a:gd name="connisteX4" fmla="*/ 1136015 w 1163936"/>
              <a:gd name="connsiteY4" fmla="*/ 1917700 h 3072765"/>
              <a:gd name="connisteX5" fmla="*/ 968375 w 1163936"/>
              <a:gd name="connsiteY5" fmla="*/ 2476500 h 3072765"/>
              <a:gd name="connisteX6" fmla="*/ 614680 w 1163936"/>
              <a:gd name="connsiteY6" fmla="*/ 2849245 h 3072765"/>
              <a:gd name="connisteX7" fmla="*/ 111760 w 1163936"/>
              <a:gd name="connsiteY7" fmla="*/ 3072765 h 3072765"/>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1163937" h="3072765">
                <a:moveTo>
                  <a:pt x="0" y="0"/>
                </a:moveTo>
                <a:cubicBezTo>
                  <a:pt x="88265" y="15240"/>
                  <a:pt x="298450" y="18415"/>
                  <a:pt x="484505" y="111760"/>
                </a:cubicBezTo>
                <a:cubicBezTo>
                  <a:pt x="670560" y="205105"/>
                  <a:pt x="801370" y="267970"/>
                  <a:pt x="931545" y="465455"/>
                </a:cubicBezTo>
                <a:cubicBezTo>
                  <a:pt x="1061720" y="662940"/>
                  <a:pt x="1095375" y="808355"/>
                  <a:pt x="1136015" y="1098550"/>
                </a:cubicBezTo>
                <a:cubicBezTo>
                  <a:pt x="1176655" y="1388745"/>
                  <a:pt x="1169670" y="1642110"/>
                  <a:pt x="1136015" y="1917700"/>
                </a:cubicBezTo>
                <a:cubicBezTo>
                  <a:pt x="1102360" y="2193290"/>
                  <a:pt x="1072515" y="2290445"/>
                  <a:pt x="968375" y="2476500"/>
                </a:cubicBezTo>
                <a:cubicBezTo>
                  <a:pt x="864235" y="2662555"/>
                  <a:pt x="786130" y="2729865"/>
                  <a:pt x="614680" y="2849245"/>
                </a:cubicBezTo>
                <a:cubicBezTo>
                  <a:pt x="443230" y="2968625"/>
                  <a:pt x="205105" y="3035300"/>
                  <a:pt x="111760" y="3072765"/>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pic>
        <p:nvPicPr>
          <p:cNvPr id="2" name="图片 1" descr="2"/>
          <p:cNvPicPr>
            <a:picLocks noChangeAspect="1"/>
          </p:cNvPicPr>
          <p:nvPr/>
        </p:nvPicPr>
        <p:blipFill>
          <a:blip r:embed="rId1"/>
          <a:srcRect/>
          <a:stretch>
            <a:fillRect/>
          </a:stretch>
        </p:blipFill>
        <p:spPr bwMode="auto">
          <a:xfrm>
            <a:off x="161925" y="2840038"/>
            <a:ext cx="936625" cy="1177925"/>
          </a:xfrm>
          <a:prstGeom prst="rect">
            <a:avLst/>
          </a:prstGeom>
          <a:noFill/>
          <a:ln w="9525">
            <a:noFill/>
            <a:miter lim="800000"/>
            <a:headEnd/>
            <a:tailEnd/>
          </a:ln>
        </p:spPr>
      </p:pic>
      <p:pic>
        <p:nvPicPr>
          <p:cNvPr id="4" name="图片 3" descr="2"/>
          <p:cNvPicPr>
            <a:picLocks noChangeAspect="1"/>
          </p:cNvPicPr>
          <p:nvPr/>
        </p:nvPicPr>
        <p:blipFill>
          <a:blip r:embed="rId1"/>
          <a:srcRect/>
          <a:stretch>
            <a:fillRect/>
          </a:stretch>
        </p:blipFill>
        <p:spPr bwMode="auto">
          <a:xfrm rot="840000" flipH="1">
            <a:off x="4416425" y="4037013"/>
            <a:ext cx="1012825" cy="1274762"/>
          </a:xfrm>
          <a:prstGeom prst="rect">
            <a:avLst/>
          </a:prstGeom>
          <a:noFill/>
          <a:ln w="9525">
            <a:noFill/>
            <a:miter lim="800000"/>
            <a:headEnd/>
            <a:tailEnd/>
          </a:ln>
        </p:spPr>
      </p:pic>
      <p:sp>
        <p:nvSpPr>
          <p:cNvPr id="3" name="圆角矩形 2"/>
          <p:cNvSpPr/>
          <p:nvPr/>
        </p:nvSpPr>
        <p:spPr>
          <a:xfrm>
            <a:off x="476250" y="249238"/>
            <a:ext cx="2071688" cy="64293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3200" b="1" dirty="0">
                <a:solidFill>
                  <a:srgbClr val="FF0000"/>
                </a:solidFill>
                <a:latin typeface="+mj-ea"/>
                <a:ea typeface="+mj-ea"/>
              </a:rPr>
              <a:t>情境感知</a:t>
            </a:r>
            <a:endParaRPr lang="zh-CN" altLang="en-US" sz="3200" b="1"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2000" fill="hold">
                                          <p:stCondLst>
                                            <p:cond delay="0"/>
                                          </p:stCondLst>
                                        </p:cTn>
                                        <p:tgtEl>
                                          <p:spTgt spid="12"/>
                                        </p:tgtEl>
                                        <p:attrNameLst>
                                          <p:attrName>style.visibility</p:attrName>
                                        </p:attrNameLst>
                                      </p:cBhvr>
                                      <p:to>
                                        <p:strVal val="visible"/>
                                      </p:to>
                                    </p:set>
                                    <p:animEffect transition="in" filter="wipe(left)">
                                      <p:cBhvr>
                                        <p:cTn id="11" dur="2000"/>
                                        <p:tgtEl>
                                          <p:spTgt spid="12"/>
                                        </p:tgtEl>
                                      </p:cBhvr>
                                    </p:animEffect>
                                  </p:childTnLst>
                                </p:cTn>
                              </p:par>
                              <p:par>
                                <p:cTn id="12" presetID="0" presetClass="path" presetSubtype="0" accel="50000" decel="50000" fill="hold" nodeType="withEffect">
                                  <p:stCondLst>
                                    <p:cond delay="0"/>
                                  </p:stCondLst>
                                  <p:childTnLst>
                                    <p:animMotion origin="layout" path="M 0.069167 -0.014352 L 0.069167 -0.024630 L 0.070694 -0.034907 L 0.070694 -0.045185 L 0.070694 -0.055556 L 0.070694 -0.065833 L 0.072222 -0.076111 L 0.072222 -0.086389 L 0.072222 -0.096667 L 0.072222 -0.106944 L 0.073750 -0.117222 L 0.075347 -0.127500 L 0.076875 -0.137778 L 0.078403 -0.148148 L 0.079931 -0.158426 L 0.079931 -0.168704 L 0.081458 -0.178981 L 0.084583 -0.189259 L 0.087639 -0.199537 L 0.095347 -0.207778 L 0.103125 -0.216019 L 0.110833 -0.224259 L 0.118542 -0.230370 L 0.126250 -0.238611 L 0.132431 -0.248889 L 0.138611 -0.259259 L 0.146319 -0.269537 L 0.154028 -0.277778 L 0.161736 -0.285926 L 0.169444 -0.288056 L 0.177153 -0.290093 L 0.184861 -0.290093 L 0.192569 -0.290093 L 0.200347 -0.290093 L 0.208056 -0.290093 L 0.215764 -0.292130 L 0.223472 -0.294167 L 0.231181 -0.294167 L 0.238889 -0.296296 L 0.246597 -0.298333 L 0.254306 -0.300370 L 0.262014 -0.300370 L 0.269792 -0.300370 L 0.277500 -0.300370 L 0.285208 -0.300370 L 0.292917 -0.300370 L 0.300625 -0.300370 L 0.308333 -0.298333 L 0.316042 -0.298333 L 0.323750 -0.298333 L 0.331458 -0.298333 L 0.339236 -0.298333 L 0.346944 -0.298333 L 0.354653 -0.298333 L 0.362361 -0.298333 L 0.370069 -0.298333 L 0.377778 -0.298333 L 0.385486 -0.298333 L 0.393194 -0.298333 L 0.400903 -0.298333 " pathEditMode="relative" ptsTypes="">
                                      <p:cBhvr>
                                        <p:cTn id="13" dur="2000" fill="hold"/>
                                        <p:tgtEl>
                                          <p:spTgt spid="2"/>
                                        </p:tgtEl>
                                        <p:attrNameLst>
                                          <p:attrName>ppt_x</p:attrName>
                                          <p:attrName>ppt_y</p:attrName>
                                        </p:attrNameLst>
                                      </p:cBhvr>
                                    </p:animMotion>
                                  </p:childTnLst>
                                  <p:subTnLst>
                                    <p:audio>
                                      <p:cMediaNode>
                                        <p:cTn display="1" masterRel="sameClick">
                                          <p:stCondLst>
                                            <p:cond evt="begin" delay="0">
                                              <p:tn val="12"/>
                                            </p:cond>
                                          </p:stCondLst>
                                          <p:endCondLst>
                                            <p:cond evt="onStopAudio" delay="0">
                                              <p:tgtEl>
                                                <p:sldTgt/>
                                              </p:tgtEl>
                                            </p:cond>
                                          </p:endCondLst>
                                        </p:cTn>
                                        <p:tgtEl>
                                          <p:sndTgt r:embed="rId3" name="9534.wav"/>
                                        </p:tgtEl>
                                      </p:cMediaNode>
                                    </p:audio>
                                  </p:subTnLst>
                                </p:cTn>
                              </p:par>
                            </p:childTnLst>
                          </p:cTn>
                        </p:par>
                        <p:par>
                          <p:cTn id="14" fill="hold">
                            <p:stCondLst>
                              <p:cond delay="2000"/>
                            </p:stCondLst>
                            <p:childTnLst>
                              <p:par>
                                <p:cTn id="15" presetID="22" presetClass="entr" presetSubtype="1" fill="hold" nodeType="afterEffect">
                                  <p:stCondLst>
                                    <p:cond delay="0"/>
                                  </p:stCondLst>
                                  <p:childTnLst>
                                    <p:set>
                                      <p:cBhvr>
                                        <p:cTn id="16" dur="2000" fill="hold">
                                          <p:stCondLst>
                                            <p:cond delay="0"/>
                                          </p:stCondLst>
                                        </p:cTn>
                                        <p:tgtEl>
                                          <p:spTgt spid="38"/>
                                        </p:tgtEl>
                                        <p:attrNameLst>
                                          <p:attrName>style.visibility</p:attrName>
                                        </p:attrNameLst>
                                      </p:cBhvr>
                                      <p:to>
                                        <p:strVal val="visible"/>
                                      </p:to>
                                    </p:set>
                                    <p:animEffect transition="in" filter="wipe(up)">
                                      <p:cBhvr>
                                        <p:cTn id="17" dur="2000"/>
                                        <p:tgtEl>
                                          <p:spTgt spid="38"/>
                                        </p:tgtEl>
                                      </p:cBhvr>
                                    </p:animEffect>
                                  </p:childTnLst>
                                </p:cTn>
                              </p:par>
                              <p:par>
                                <p:cTn id="18" presetID="0" presetClass="path" presetSubtype="0" accel="50000" decel="50000" fill="hold" nodeType="withEffect">
                                  <p:stCondLst>
                                    <p:cond delay="0"/>
                                  </p:stCondLst>
                                  <p:childTnLst>
                                    <p:animMotion origin="layout" path="M 0.404028 -0.300370 L 0.411736 -0.298333 L 0.419444 -0.298333 L 0.427153 -0.298333 L 0.434861 -0.298333 L 0.442569 -0.296296 L 0.450347 -0.296296 L 0.458056 -0.294167 L 0.465764 -0.290093 L 0.473472 -0.285926 L 0.481181 -0.277778 L 0.485833 -0.267407 L 0.492014 -0.257130 L 0.496597 -0.246852 L 0.499722 -0.236574 L 0.505903 -0.226296 L 0.510486 -0.216019 L 0.513611 -0.205741 L 0.516667 -0.195463 L 0.521319 -0.185185 L 0.522847 -0.174815 L 0.524375 -0.164537 L 0.525903 -0.154259 L 0.527500 -0.143981 L 0.529028 -0.133704 L 0.530556 -0.123426 L 0.532083 -0.113148 L 0.533681 -0.102870 L 0.535208 -0.092593 L 0.536736 -0.082222 L 0.536736 -0.071944 L 0.536736 -0.061667 L 0.536736 -0.051389 L 0.536736 -0.041111 L 0.536736 -0.030833 L 0.536736 -0.020556 L 0.536736 -0.010278 L 0.536736 0.000000 L 0.532083 0.010370 L 0.529028 0.020648 L 0.527500 0.030926 L 0.524375 0.041204 L 0.519792 0.051481 L 0.516667 0.061759 L 0.513611 0.072037 L 0.505903 0.080278 L 0.501250 0.090556 L 0.495069 0.100833 L 0.488889 0.111111 L 0.481181 0.119352 L 0.473472 0.127593 L 0.465764 0.133796 L 0.458056 0.140000 L 0.450347 0.146111 L 0.442569 0.150278 L 0.434861 0.154352 L 0.427153 0.158519 " pathEditMode="relative" ptsTypes="">
                                      <p:cBhvr>
                                        <p:cTn id="19" dur="2000" fill="hold"/>
                                        <p:tgtEl>
                                          <p:spTgt spid="2"/>
                                        </p:tgtEl>
                                        <p:attrNameLst>
                                          <p:attrName>ppt_x</p:attrName>
                                          <p:attrName>ppt_y</p:attrName>
                                        </p:attrNameLst>
                                      </p:cBhvr>
                                    </p:animMotion>
                                  </p:childTnLst>
                                  <p:subTnLst>
                                    <p:audio>
                                      <p:cMediaNode>
                                        <p:cTn display="1" masterRel="sameClick">
                                          <p:stCondLst>
                                            <p:cond evt="begin" delay="0">
                                              <p:tn val="18"/>
                                            </p:cond>
                                          </p:stCondLst>
                                          <p:endCondLst>
                                            <p:cond evt="onStopAudio" delay="0">
                                              <p:tgtEl>
                                                <p:sldTgt/>
                                              </p:tgtEl>
                                            </p:cond>
                                          </p:endCondLst>
                                        </p:cTn>
                                        <p:tgtEl>
                                          <p:sndTgt r:embed="rId3" name="9534.wav"/>
                                        </p:tgtEl>
                                      </p:cMediaNode>
                                    </p:audio>
                                  </p:subTnLst>
                                </p:cTn>
                              </p:par>
                            </p:childTnLst>
                          </p:cTn>
                        </p:par>
                        <p:par>
                          <p:cTn id="20" fill="hold">
                            <p:stCondLst>
                              <p:cond delay="4000"/>
                            </p:stCondLst>
                            <p:childTnLst>
                              <p:par>
                                <p:cTn id="21" presetID="1" presetClass="exit" presetSubtype="0" fill="hold" nodeType="afterEffect">
                                  <p:stCondLst>
                                    <p:cond delay="0"/>
                                  </p:stCondLst>
                                  <p:childTnLst>
                                    <p:set>
                                      <p:cBhvr>
                                        <p:cTn id="22" dur="1" fill="hold">
                                          <p:stCondLst>
                                            <p:cond delay="0"/>
                                          </p:stCondLst>
                                        </p:cTn>
                                        <p:tgtEl>
                                          <p:spTgt spid="2"/>
                                        </p:tgtEl>
                                        <p:attrNameLst>
                                          <p:attrName>style.visibility</p:attrName>
                                        </p:attrNameLst>
                                      </p:cBhvr>
                                      <p:to>
                                        <p:strVal val="hidden"/>
                                      </p:to>
                                    </p:set>
                                  </p:childTnLst>
                                  <p:subTnLst>
                                    <p:audio>
                                      <p:cMediaNode>
                                        <p:cTn display="1" masterRel="sameClick">
                                          <p:stCondLst>
                                            <p:cond evt="begin" delay="0">
                                              <p:tn val="21"/>
                                            </p:cond>
                                          </p:stCondLst>
                                          <p:endCondLst>
                                            <p:cond evt="onStopAudio" delay="0">
                                              <p:tgtEl>
                                                <p:sldTgt/>
                                              </p:tgtEl>
                                            </p:cond>
                                          </p:endCondLst>
                                        </p:cTn>
                                        <p:tgtEl>
                                          <p:sndTgt r:embed="rId3" name="9534.wav"/>
                                        </p:tgtEl>
                                      </p:cMediaNode>
                                    </p:audio>
                                  </p:subTnLst>
                                </p:cTn>
                              </p:par>
                            </p:childTnLst>
                          </p:cTn>
                        </p:par>
                        <p:par>
                          <p:cTn id="23" fill="hold">
                            <p:stCondLst>
                              <p:cond delay="4000"/>
                            </p:stCondLst>
                            <p:childTnLst>
                              <p:par>
                                <p:cTn id="24" presetID="22" presetClass="entr" presetSubtype="2" fill="hold" nodeType="afterEffect">
                                  <p:stCondLst>
                                    <p:cond delay="0"/>
                                  </p:stCondLst>
                                  <p:childTnLst>
                                    <p:set>
                                      <p:cBhvr>
                                        <p:cTn id="25" dur="2000" fill="hold">
                                          <p:stCondLst>
                                            <p:cond delay="0"/>
                                          </p:stCondLst>
                                        </p:cTn>
                                        <p:tgtEl>
                                          <p:spTgt spid="35"/>
                                        </p:tgtEl>
                                        <p:attrNameLst>
                                          <p:attrName>style.visibility</p:attrName>
                                        </p:attrNameLst>
                                      </p:cBhvr>
                                      <p:to>
                                        <p:strVal val="visible"/>
                                      </p:to>
                                    </p:set>
                                    <p:animEffect transition="in" filter="wipe(right)">
                                      <p:cBhvr>
                                        <p:cTn id="26" dur="2000"/>
                                        <p:tgtEl>
                                          <p:spTgt spid="35"/>
                                        </p:tgtEl>
                                      </p:cBhvr>
                                    </p:animEffec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par>
                                <p:cTn id="29" presetID="0" presetClass="path" presetSubtype="0" accel="50000" decel="50000" fill="hold" nodeType="withEffect">
                                  <p:stCondLst>
                                    <p:cond delay="0"/>
                                  </p:stCondLst>
                                  <p:childTnLst>
                                    <p:animMotion origin="layout" path="M -0.039235 -0.041852 L -0.047013 -0.041852 L -0.054721 -0.041852 L -0.062429 -0.039815 L -0.070138 -0.037778 L -0.077846 -0.035741 L -0.085554 -0.033704 L -0.093263 -0.031574 L -0.100971 -0.031574 L -0.108679 -0.031574 L -0.116457 -0.029537 L -0.124166 -0.027500 L -0.131874 -0.027500 L -0.139582 -0.027500 L -0.147291 -0.027500 L -0.154999 -0.025463 L -0.162707 -0.025463 L -0.170416 -0.023333 L -0.178124 -0.023333 L -0.185902 -0.023333 L -0.193610 -0.023333 L -0.201318 -0.023333 L -0.209027 -0.023333 L -0.216735 -0.023333 L -0.224443 -0.023333 L -0.232152 -0.023333 L -0.239860 -0.023333 L -0.247568 -0.025463 L -0.255346 -0.027500 L -0.263054 -0.031574 L -0.270763 -0.033704 L -0.278471 -0.037778 L -0.286179 -0.039815 L -0.293888 -0.043982 L -0.301596 -0.046019 L -0.309304 -0.050093 L -0.317013 -0.052222 L -0.324791 -0.058333 L -0.332499 -0.066574 L -0.340207 -0.072778 L -0.347916 -0.078889 L -0.355624 -0.083056 L -0.360277 -0.093333 L -0.366457 -0.103611 L -0.369513 -0.113889 L -0.374166 -0.124167 L -0.378749 -0.134445 L -0.380346 -0.144815 L -0.384929 -0.155093 L -0.391110 -0.165371 L -0.395763 -0.175648 " pathEditMode="relative" rAng="0" ptsTypes="">
                                      <p:cBhvr>
                                        <p:cTn id="30" dur="2000" fill="hold"/>
                                        <p:tgtEl>
                                          <p:spTgt spid="4"/>
                                        </p:tgtEl>
                                        <p:attrNameLst>
                                          <p:attrName>ppt_x</p:attrName>
                                          <p:attrName>ppt_y</p:attrName>
                                        </p:attrNameLst>
                                      </p:cBhvr>
                                      <p:rCtr x="-1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93822" y="3656965"/>
            <a:ext cx="7618733" cy="2125345"/>
          </a:xfrm>
        </p:spPr>
        <p:txBody>
          <a:bodyPr/>
          <a:lstStyle/>
          <a:p>
            <a:pPr eaLnBrk="1" hangingPunct="1">
              <a:defRPr/>
            </a:pPr>
            <a:r>
              <a:rPr lang="zh-CN" altLang="en-US" sz="13800" b="1" noProof="1">
                <a:latin typeface="楷体_GB2312" pitchFamily="49" charset="-122"/>
                <a:ea typeface="楷体_GB2312" pitchFamily="49" charset="-122"/>
                <a:cs typeface="+mn-cs"/>
                <a:sym typeface="+mn-ea"/>
              </a:rPr>
              <a:t>谢谢！</a:t>
            </a:r>
            <a:br>
              <a:rPr lang="zh-CN" altLang="en-US" sz="8800" noProof="1">
                <a:ln w="12700">
                  <a:solidFill>
                    <a:schemeClr val="accent1"/>
                  </a:solidFill>
                  <a:prstDash val="solid"/>
                </a:ln>
                <a:solidFill>
                  <a:srgbClr val="72BFC5"/>
                </a:solidFill>
                <a:effectLst>
                  <a:outerShdw dist="38100" dir="2640000" algn="bl" rotWithShape="0">
                    <a:schemeClr val="accent1"/>
                  </a:outerShdw>
                </a:effectLst>
                <a:sym typeface="Calibri" panose="020F0502020204030204" charset="0"/>
              </a:rPr>
            </a:br>
            <a:endParaRPr lang="zh-CN" altLang="en-US" sz="8800" noProof="1">
              <a:sym typeface="Calibri" panose="020F050202020403020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8370" name="组合 27"/>
          <p:cNvGrpSpPr/>
          <p:nvPr/>
        </p:nvGrpSpPr>
        <p:grpSpPr bwMode="auto">
          <a:xfrm>
            <a:off x="1335088" y="1420813"/>
            <a:ext cx="6546850" cy="3022600"/>
            <a:chOff x="2842" y="3397"/>
            <a:chExt cx="10312" cy="4762"/>
          </a:xfrm>
        </p:grpSpPr>
        <p:grpSp>
          <p:nvGrpSpPr>
            <p:cNvPr id="58379" name="组合 26"/>
            <p:cNvGrpSpPr/>
            <p:nvPr/>
          </p:nvGrpSpPr>
          <p:grpSpPr bwMode="auto">
            <a:xfrm>
              <a:off x="2842" y="3397"/>
              <a:ext cx="10312" cy="4762"/>
              <a:chOff x="2319" y="5073"/>
              <a:chExt cx="10312" cy="4762"/>
            </a:xfrm>
          </p:grpSpPr>
          <p:sp>
            <p:nvSpPr>
              <p:cNvPr id="17" name="圆角矩形 16"/>
              <p:cNvSpPr/>
              <p:nvPr/>
            </p:nvSpPr>
            <p:spPr>
              <a:xfrm>
                <a:off x="2664" y="5483"/>
                <a:ext cx="9557"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58382" name="组合 17"/>
              <p:cNvGrpSpPr/>
              <p:nvPr/>
            </p:nvGrpSpPr>
            <p:grpSpPr bwMode="auto">
              <a:xfrm>
                <a:off x="2319" y="5073"/>
                <a:ext cx="10313" cy="4763"/>
                <a:chOff x="2319" y="2835"/>
                <a:chExt cx="10313" cy="4763"/>
              </a:xfrm>
            </p:grpSpPr>
            <p:sp>
              <p:nvSpPr>
                <p:cNvPr id="19" name="圆角矩形 18"/>
                <p:cNvSpPr/>
                <p:nvPr/>
              </p:nvSpPr>
              <p:spPr>
                <a:xfrm>
                  <a:off x="2319" y="2835"/>
                  <a:ext cx="10312" cy="4762"/>
                </a:xfrm>
                <a:prstGeom prst="roundRect">
                  <a:avLst>
                    <a:gd name="adj" fmla="val 44194"/>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0" name="矩形 19"/>
                <p:cNvSpPr/>
                <p:nvPr/>
              </p:nvSpPr>
              <p:spPr>
                <a:xfrm>
                  <a:off x="4232" y="3245"/>
                  <a:ext cx="6486" cy="39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cxnSp>
              <p:nvCxnSpPr>
                <p:cNvPr id="21" name="直接连接符 20"/>
                <p:cNvCxnSpPr>
                  <a:stCxn id="17" idx="0"/>
                  <a:endCxn id="17" idx="2"/>
                </p:cNvCxnSpPr>
                <p:nvPr/>
              </p:nvCxnSpPr>
              <p:spPr>
                <a:xfrm>
                  <a:off x="7442" y="3225"/>
                  <a:ext cx="0" cy="3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7102" y="4876"/>
                  <a:ext cx="680" cy="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3" name="矩形 22"/>
                <p:cNvSpPr/>
                <p:nvPr/>
              </p:nvSpPr>
              <p:spPr>
                <a:xfrm>
                  <a:off x="10261" y="4266"/>
                  <a:ext cx="453" cy="1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4" name="矩形 23"/>
                <p:cNvSpPr/>
                <p:nvPr/>
              </p:nvSpPr>
              <p:spPr>
                <a:xfrm>
                  <a:off x="4232" y="4266"/>
                  <a:ext cx="453" cy="1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5" name="矩形 24"/>
                <p:cNvSpPr/>
                <p:nvPr/>
              </p:nvSpPr>
              <p:spPr>
                <a:xfrm>
                  <a:off x="4684" y="4776"/>
                  <a:ext cx="340"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6" name="矩形 25"/>
                <p:cNvSpPr/>
                <p:nvPr/>
              </p:nvSpPr>
              <p:spPr>
                <a:xfrm>
                  <a:off x="9920" y="4776"/>
                  <a:ext cx="338"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grpSp>
        <p:sp>
          <p:nvSpPr>
            <p:cNvPr id="6" name="圆角矩形 5"/>
            <p:cNvSpPr/>
            <p:nvPr/>
          </p:nvSpPr>
          <p:spPr>
            <a:xfrm>
              <a:off x="3220" y="3807"/>
              <a:ext cx="9559"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30" name="任意多边形 29"/>
          <p:cNvSpPr/>
          <p:nvPr/>
        </p:nvSpPr>
        <p:spPr>
          <a:xfrm>
            <a:off x="1306513" y="1400175"/>
            <a:ext cx="1735137" cy="2011363"/>
          </a:xfrm>
          <a:custGeom>
            <a:avLst/>
            <a:gdLst>
              <a:gd name="connisteX0" fmla="*/ 24121 w 1735446"/>
              <a:gd name="connsiteY0" fmla="*/ 2010141 h 2010141"/>
              <a:gd name="connisteX1" fmla="*/ 6976 w 1735446"/>
              <a:gd name="connsiteY1" fmla="*/ 1370696 h 2010141"/>
              <a:gd name="connisteX2" fmla="*/ 6976 w 1735446"/>
              <a:gd name="connsiteY2" fmla="*/ 1370696 h 2010141"/>
              <a:gd name="connisteX3" fmla="*/ 76191 w 1735446"/>
              <a:gd name="connsiteY3" fmla="*/ 903971 h 2010141"/>
              <a:gd name="connisteX4" fmla="*/ 266056 w 1735446"/>
              <a:gd name="connsiteY4" fmla="*/ 540751 h 2010141"/>
              <a:gd name="connisteX5" fmla="*/ 560061 w 1735446"/>
              <a:gd name="connsiteY5" fmla="*/ 246746 h 2010141"/>
              <a:gd name="connisteX6" fmla="*/ 940426 w 1735446"/>
              <a:gd name="connsiteY6" fmla="*/ 56881 h 2010141"/>
              <a:gd name="connisteX7" fmla="*/ 1337936 w 1735446"/>
              <a:gd name="connsiteY7" fmla="*/ 4811 h 2010141"/>
              <a:gd name="connisteX8" fmla="*/ 1735446 w 1735446"/>
              <a:gd name="connsiteY8" fmla="*/ 4811 h 201014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735446" h="2010141">
                <a:moveTo>
                  <a:pt x="24121" y="2010141"/>
                </a:moveTo>
                <a:cubicBezTo>
                  <a:pt x="20946" y="1882506"/>
                  <a:pt x="10151" y="1498331"/>
                  <a:pt x="6976" y="1370696"/>
                </a:cubicBezTo>
                <a:cubicBezTo>
                  <a:pt x="3801" y="1243061"/>
                  <a:pt x="-6994" y="1464041"/>
                  <a:pt x="6976" y="1370696"/>
                </a:cubicBezTo>
                <a:cubicBezTo>
                  <a:pt x="20946" y="1277351"/>
                  <a:pt x="24121" y="1069706"/>
                  <a:pt x="76191" y="903971"/>
                </a:cubicBezTo>
                <a:cubicBezTo>
                  <a:pt x="128261" y="738236"/>
                  <a:pt x="169536" y="672196"/>
                  <a:pt x="266056" y="540751"/>
                </a:cubicBezTo>
                <a:cubicBezTo>
                  <a:pt x="362576" y="409306"/>
                  <a:pt x="425441" y="343266"/>
                  <a:pt x="560061" y="246746"/>
                </a:cubicBezTo>
                <a:cubicBezTo>
                  <a:pt x="694681" y="150226"/>
                  <a:pt x="784851" y="105141"/>
                  <a:pt x="940426" y="56881"/>
                </a:cubicBezTo>
                <a:cubicBezTo>
                  <a:pt x="1096001" y="8621"/>
                  <a:pt x="1179186" y="14971"/>
                  <a:pt x="1337936" y="4811"/>
                </a:cubicBezTo>
                <a:cubicBezTo>
                  <a:pt x="1496686" y="-5349"/>
                  <a:pt x="1663691" y="3541"/>
                  <a:pt x="1735446" y="481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1" name="任意多边形 30"/>
          <p:cNvSpPr/>
          <p:nvPr/>
        </p:nvSpPr>
        <p:spPr>
          <a:xfrm>
            <a:off x="3041650" y="1406525"/>
            <a:ext cx="3613150" cy="0"/>
          </a:xfrm>
          <a:custGeom>
            <a:avLst/>
            <a:gdLst>
              <a:gd name="connisteX0" fmla="*/ 0 w 3613150"/>
              <a:gd name="connsiteY0" fmla="*/ 0 h 0"/>
              <a:gd name="connisteX1" fmla="*/ 3613150 w 3613150"/>
              <a:gd name="connsiteY1" fmla="*/ 0 h 0"/>
            </a:gdLst>
            <a:ahLst/>
            <a:cxnLst>
              <a:cxn ang="0">
                <a:pos x="connisteX0" y="connsiteY0"/>
              </a:cxn>
              <a:cxn ang="0">
                <a:pos x="connisteX1" y="connsiteY1"/>
              </a:cxn>
            </a:cxnLst>
            <a:rect l="l" t="t" r="r" b="b"/>
            <a:pathLst>
              <a:path w="3613150">
                <a:moveTo>
                  <a:pt x="0" y="0"/>
                </a:moveTo>
                <a:cubicBezTo>
                  <a:pt x="1204595" y="0"/>
                  <a:pt x="2408555" y="0"/>
                  <a:pt x="3613150"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3" name="任意多边形 32"/>
          <p:cNvSpPr/>
          <p:nvPr/>
        </p:nvSpPr>
        <p:spPr>
          <a:xfrm>
            <a:off x="6602413" y="1406525"/>
            <a:ext cx="1290637" cy="3025775"/>
          </a:xfrm>
          <a:custGeom>
            <a:avLst/>
            <a:gdLst>
              <a:gd name="connisteX0" fmla="*/ 0 w 1290355"/>
              <a:gd name="connsiteY0" fmla="*/ 0 h 3026922"/>
              <a:gd name="connisteX1" fmla="*/ 345440 w 1290355"/>
              <a:gd name="connsiteY1" fmla="*/ 52070 h 3026922"/>
              <a:gd name="connisteX2" fmla="*/ 795020 w 1290355"/>
              <a:gd name="connsiteY2" fmla="*/ 328295 h 3026922"/>
              <a:gd name="connisteX3" fmla="*/ 1123315 w 1290355"/>
              <a:gd name="connsiteY3" fmla="*/ 708660 h 3026922"/>
              <a:gd name="connisteX4" fmla="*/ 1261745 w 1290355"/>
              <a:gd name="connsiteY4" fmla="*/ 1158240 h 3026922"/>
              <a:gd name="connisteX5" fmla="*/ 1278890 w 1290355"/>
              <a:gd name="connsiteY5" fmla="*/ 1711325 h 3026922"/>
              <a:gd name="connisteX6" fmla="*/ 1278890 w 1290355"/>
              <a:gd name="connsiteY6" fmla="*/ 1866900 h 3026922"/>
              <a:gd name="connisteX7" fmla="*/ 1158240 w 1290355"/>
              <a:gd name="connsiteY7" fmla="*/ 2281555 h 3026922"/>
              <a:gd name="connisteX8" fmla="*/ 864235 w 1290355"/>
              <a:gd name="connsiteY8" fmla="*/ 2661920 h 3026922"/>
              <a:gd name="connisteX9" fmla="*/ 483870 w 1290355"/>
              <a:gd name="connsiteY9" fmla="*/ 2938780 h 3026922"/>
              <a:gd name="connisteX10" fmla="*/ 69215 w 1290355"/>
              <a:gd name="connsiteY10" fmla="*/ 3025140 h 3026922"/>
              <a:gd name="connisteX11" fmla="*/ 189865 w 1290355"/>
              <a:gd name="connsiteY11" fmla="*/ 2990215 h 30269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290356" h="3026923">
                <a:moveTo>
                  <a:pt x="0" y="0"/>
                </a:moveTo>
                <a:cubicBezTo>
                  <a:pt x="60325" y="5080"/>
                  <a:pt x="186690" y="-13335"/>
                  <a:pt x="345440" y="52070"/>
                </a:cubicBezTo>
                <a:cubicBezTo>
                  <a:pt x="504190" y="117475"/>
                  <a:pt x="639445" y="196850"/>
                  <a:pt x="795020" y="328295"/>
                </a:cubicBezTo>
                <a:cubicBezTo>
                  <a:pt x="950595" y="459740"/>
                  <a:pt x="1029970" y="542925"/>
                  <a:pt x="1123315" y="708660"/>
                </a:cubicBezTo>
                <a:cubicBezTo>
                  <a:pt x="1216660" y="874395"/>
                  <a:pt x="1230630" y="957580"/>
                  <a:pt x="1261745" y="1158240"/>
                </a:cubicBezTo>
                <a:cubicBezTo>
                  <a:pt x="1292860" y="1358900"/>
                  <a:pt x="1275715" y="1569720"/>
                  <a:pt x="1278890" y="1711325"/>
                </a:cubicBezTo>
                <a:cubicBezTo>
                  <a:pt x="1282065" y="1852930"/>
                  <a:pt x="1303020" y="1752600"/>
                  <a:pt x="1278890" y="1866900"/>
                </a:cubicBezTo>
                <a:cubicBezTo>
                  <a:pt x="1254760" y="1981200"/>
                  <a:pt x="1241425" y="2122805"/>
                  <a:pt x="1158240" y="2281555"/>
                </a:cubicBezTo>
                <a:cubicBezTo>
                  <a:pt x="1075055" y="2440305"/>
                  <a:pt x="998855" y="2530475"/>
                  <a:pt x="864235" y="2661920"/>
                </a:cubicBezTo>
                <a:cubicBezTo>
                  <a:pt x="729615" y="2793365"/>
                  <a:pt x="642620" y="2866390"/>
                  <a:pt x="483870" y="2938780"/>
                </a:cubicBezTo>
                <a:cubicBezTo>
                  <a:pt x="325120" y="3011170"/>
                  <a:pt x="128270" y="3014980"/>
                  <a:pt x="69215" y="3025140"/>
                </a:cubicBezTo>
                <a:cubicBezTo>
                  <a:pt x="10160" y="3035300"/>
                  <a:pt x="157480" y="2999105"/>
                  <a:pt x="189865" y="2990215"/>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4" name="椭圆 33"/>
          <p:cNvSpPr/>
          <p:nvPr/>
        </p:nvSpPr>
        <p:spPr>
          <a:xfrm>
            <a:off x="1235075" y="3351213"/>
            <a:ext cx="158750" cy="131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 name="任意多边形 1"/>
          <p:cNvSpPr/>
          <p:nvPr/>
        </p:nvSpPr>
        <p:spPr>
          <a:xfrm>
            <a:off x="2505075" y="4395788"/>
            <a:ext cx="4208463" cy="36512"/>
          </a:xfrm>
          <a:custGeom>
            <a:avLst/>
            <a:gdLst>
              <a:gd name="connisteX0" fmla="*/ 4208780 w 4208780"/>
              <a:gd name="connsiteY0" fmla="*/ 36830 h 36830"/>
              <a:gd name="connisteX1" fmla="*/ 0 w 4208780"/>
              <a:gd name="connsiteY1" fmla="*/ 0 h 36830"/>
            </a:gdLst>
            <a:ahLst/>
            <a:cxnLst>
              <a:cxn ang="0">
                <a:pos x="connisteX0" y="connsiteY0"/>
              </a:cxn>
              <a:cxn ang="0">
                <a:pos x="connisteX1" y="connsiteY1"/>
              </a:cxn>
            </a:cxnLst>
            <a:rect l="l" t="t" r="r" b="b"/>
            <a:pathLst>
              <a:path w="4208780" h="36830">
                <a:moveTo>
                  <a:pt x="4208780" y="36830"/>
                </a:moveTo>
                <a:cubicBezTo>
                  <a:pt x="2806065" y="24765"/>
                  <a:pt x="1402715" y="12065"/>
                  <a:pt x="0"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pic>
        <p:nvPicPr>
          <p:cNvPr id="3" name="图片 2" descr="2"/>
          <p:cNvPicPr>
            <a:picLocks noChangeAspect="1"/>
          </p:cNvPicPr>
          <p:nvPr/>
        </p:nvPicPr>
        <p:blipFill>
          <a:blip r:embed="rId1"/>
          <a:srcRect/>
          <a:stretch>
            <a:fillRect/>
          </a:stretch>
        </p:blipFill>
        <p:spPr bwMode="auto">
          <a:xfrm>
            <a:off x="514350" y="2716213"/>
            <a:ext cx="936625" cy="1179512"/>
          </a:xfrm>
          <a:prstGeom prst="rect">
            <a:avLst/>
          </a:prstGeom>
          <a:noFill/>
          <a:ln w="9525">
            <a:noFill/>
            <a:miter lim="800000"/>
            <a:headEnd/>
            <a:tailEnd/>
          </a:ln>
        </p:spPr>
      </p:pic>
      <p:pic>
        <p:nvPicPr>
          <p:cNvPr id="4" name="图片 3" descr="2"/>
          <p:cNvPicPr>
            <a:picLocks noChangeAspect="1"/>
          </p:cNvPicPr>
          <p:nvPr/>
        </p:nvPicPr>
        <p:blipFill>
          <a:blip r:embed="rId1"/>
          <a:srcRect/>
          <a:stretch>
            <a:fillRect/>
          </a:stretch>
        </p:blipFill>
        <p:spPr bwMode="auto">
          <a:xfrm rot="840000" flipH="1">
            <a:off x="6300788" y="3998913"/>
            <a:ext cx="1011237" cy="1274762"/>
          </a:xfrm>
          <a:prstGeom prst="rect">
            <a:avLst/>
          </a:prstGeom>
          <a:noFill/>
          <a:ln w="9525">
            <a:noFill/>
            <a:miter lim="800000"/>
            <a:headEnd/>
            <a:tailEnd/>
          </a:ln>
        </p:spPr>
      </p:pic>
      <p:sp>
        <p:nvSpPr>
          <p:cNvPr id="12" name="圆角矩形 11"/>
          <p:cNvSpPr/>
          <p:nvPr/>
        </p:nvSpPr>
        <p:spPr>
          <a:xfrm>
            <a:off x="433388" y="249238"/>
            <a:ext cx="2071687" cy="64293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3200" b="1" dirty="0">
                <a:solidFill>
                  <a:srgbClr val="FF0000"/>
                </a:solidFill>
                <a:latin typeface="+mj-ea"/>
                <a:ea typeface="+mj-ea"/>
              </a:rPr>
              <a:t>情境感知</a:t>
            </a:r>
            <a:endParaRPr lang="zh-CN" altLang="en-US" sz="3200" b="1"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2000" fill="hold">
                                          <p:stCondLst>
                                            <p:cond delay="0"/>
                                          </p:stCondLst>
                                        </p:cTn>
                                        <p:tgtEl>
                                          <p:spTgt spid="30"/>
                                        </p:tgtEl>
                                        <p:attrNameLst>
                                          <p:attrName>style.visibility</p:attrName>
                                        </p:attrNameLst>
                                      </p:cBhvr>
                                      <p:to>
                                        <p:strVal val="visible"/>
                                      </p:to>
                                    </p:set>
                                    <p:animEffect transition="in" filter="wipe(down)">
                                      <p:cBhvr>
                                        <p:cTn id="11" dur="2000"/>
                                        <p:tgtEl>
                                          <p:spTgt spid="30"/>
                                        </p:tgtEl>
                                      </p:cBhvr>
                                    </p:animEffect>
                                  </p:childTnLst>
                                </p:cTn>
                              </p:par>
                              <p:par>
                                <p:cTn id="12" presetID="0" presetClass="path" presetSubtype="0" accel="50000" decel="50000" fill="hold" nodeType="withEffect">
                                  <p:stCondLst>
                                    <p:cond delay="0"/>
                                  </p:stCondLst>
                                  <p:childTnLst>
                                    <p:animMotion origin="layout" path="M 0.032566 -0.000037 L 0.030479 -0.010229 L 0.030479 -0.020422 L 0.028298 -0.030614 L 0.028298 -0.040807 L 0.030479 -0.050999 L 0.032566 -0.061192 L 0.034653 -0.071476 L 0.034653 -0.081668 L 0.034653 -0.091862 L 0.034653 -0.102053 L 0.036740 -0.112246 L 0.041007 -0.122438 L 0.043092 -0.132631 L 0.043092 -0.142823 L 0.043092 -0.153015 L 0.043092 -0.163301 L 0.049446 -0.173492 L 0.057887 -0.183685 L 0.066231 -0.193877 L 0.074671 -0.204071 L 0.083111 -0.214263 L 0.091552 -0.224454 L 0.097905 -0.234648 L 0.106345 -0.244840 L 0.116872 -0.250992 L 0.123130 -0.261185 L 0.133751 -0.267337 L 0.144279 -0.273489 L 0.154805 -0.279550 L 0.165330 -0.281570 L 0.175858 -0.285702 L 0.186383 -0.285702 L 0.196909 -0.287723 " pathEditMode="relative" rAng="0" ptsTypes="">
                                      <p:cBhvr>
                                        <p:cTn id="13" dur="2000" fill="hold"/>
                                        <p:tgtEl>
                                          <p:spTgt spid="3"/>
                                        </p:tgtEl>
                                        <p:attrNameLst>
                                          <p:attrName>ppt_x</p:attrName>
                                          <p:attrName>ppt_y</p:attrName>
                                        </p:attrNameLst>
                                      </p:cBhvr>
                                      <p:rCtr x="0" y="-100"/>
                                    </p:animMotion>
                                  </p:childTnLst>
                                  <p:subTnLst>
                                    <p:audio>
                                      <p:cMediaNode>
                                        <p:cTn display="1" masterRel="sameClick">
                                          <p:stCondLst>
                                            <p:cond evt="begin" delay="0">
                                              <p:tn val="12"/>
                                            </p:cond>
                                          </p:stCondLst>
                                          <p:endCondLst>
                                            <p:cond evt="onStopAudio" delay="0">
                                              <p:tgtEl>
                                                <p:sldTgt/>
                                              </p:tgtEl>
                                            </p:cond>
                                          </p:endCondLst>
                                        </p:cTn>
                                        <p:tgtEl>
                                          <p:sndTgt r:embed="rId3" name="9534.wav"/>
                                        </p:tgtEl>
                                      </p:cMediaNode>
                                    </p:audio>
                                  </p:subTnLst>
                                </p:cTn>
                              </p:par>
                            </p:childTnLst>
                          </p:cTn>
                        </p:par>
                        <p:par>
                          <p:cTn id="14" fill="hold">
                            <p:stCondLst>
                              <p:cond delay="2000"/>
                            </p:stCondLst>
                            <p:childTnLst>
                              <p:par>
                                <p:cTn id="15" presetID="22" presetClass="entr" presetSubtype="8" fill="hold" nodeType="afterEffect">
                                  <p:stCondLst>
                                    <p:cond delay="0"/>
                                  </p:stCondLst>
                                  <p:childTnLst>
                                    <p:set>
                                      <p:cBhvr>
                                        <p:cTn id="16" dur="2000" fill="hold">
                                          <p:stCondLst>
                                            <p:cond delay="0"/>
                                          </p:stCondLst>
                                        </p:cTn>
                                        <p:tgtEl>
                                          <p:spTgt spid="31"/>
                                        </p:tgtEl>
                                        <p:attrNameLst>
                                          <p:attrName>style.visibility</p:attrName>
                                        </p:attrNameLst>
                                      </p:cBhvr>
                                      <p:to>
                                        <p:strVal val="visible"/>
                                      </p:to>
                                    </p:set>
                                    <p:animEffect transition="in" filter="wipe(left)">
                                      <p:cBhvr>
                                        <p:cTn id="17" dur="2000"/>
                                        <p:tgtEl>
                                          <p:spTgt spid="31"/>
                                        </p:tgtEl>
                                      </p:cBhvr>
                                    </p:animEffect>
                                  </p:childTnLst>
                                </p:cTn>
                              </p:par>
                              <p:par>
                                <p:cTn id="18" presetID="0" presetClass="path" presetSubtype="0" accel="50000" decel="50000" fill="hold" nodeType="withEffect">
                                  <p:stCondLst>
                                    <p:cond delay="0"/>
                                  </p:stCondLst>
                                  <p:childTnLst>
                                    <p:animMotion origin="layout" path="M 0.125694 -0.278333 L 0.133403 -0.276204 L 0.141111 -0.276204 L 0.148819 -0.276204 L 0.156528 -0.274167 L 0.164306 -0.274167 L 0.172014 -0.272130 L 0.179722 -0.272130 L 0.187431 -0.270093 L 0.195139 -0.267963 L 0.202847 -0.267963 L 0.210556 -0.267963 L 0.218264 -0.267963 L 0.225972 -0.267963 L 0.233750 -0.267963 L 0.241458 -0.267963 L 0.249167 -0.265926 L 0.256875 -0.263889 L 0.264583 -0.263889 L 0.272292 -0.263889 L 0.280000 -0.263889 L 0.287708 -0.263889 L 0.295417 -0.263889 L 0.303194 -0.263889 L 0.310903 -0.265926 L 0.318611 -0.265926 L 0.326319 -0.265926 L 0.334028 -0.265926 L 0.341736 -0.265926 L 0.349444 -0.265926 L 0.357153 -0.265926 L 0.364861 -0.265926 L 0.372639 -0.265926 L 0.380347 -0.265926 L 0.388056 -0.265926 L 0.395764 -0.265926 L 0.403472 -0.265926 L 0.411181 -0.265926 L 0.418889 -0.265926 L 0.426597 -0.265926 L 0.434306 -0.265926 L 0.442083 -0.265926 L 0.449792 -0.265926 L 0.457500 -0.265926 L 0.465208 -0.265926 L 0.472917 -0.265926 L 0.480625 -0.265926 L 0.488333 -0.265926 L 0.496042 -0.265926 L 0.503750 -0.265926 L 0.511528 -0.265926 L 0.519236 -0.263889 L 0.526944 -0.263889 L 0.534653 -0.263889 L 0.542361 -0.263889 L 0.550069 -0.263889 " pathEditMode="relative" ptsTypes="">
                                      <p:cBhvr>
                                        <p:cTn id="19" dur="2000" fill="hold"/>
                                        <p:tgtEl>
                                          <p:spTgt spid="3"/>
                                        </p:tgtEl>
                                        <p:attrNameLst>
                                          <p:attrName>ppt_x</p:attrName>
                                          <p:attrName>ppt_y</p:attrName>
                                        </p:attrNameLst>
                                      </p:cBhvr>
                                    </p:animMotion>
                                  </p:childTnLst>
                                  <p:subTnLst>
                                    <p:audio>
                                      <p:cMediaNode>
                                        <p:cTn display="1" masterRel="sameClick">
                                          <p:stCondLst>
                                            <p:cond evt="begin" delay="0">
                                              <p:tn val="18"/>
                                            </p:cond>
                                          </p:stCondLst>
                                          <p:endCondLst>
                                            <p:cond evt="onStopAudio" delay="0">
                                              <p:tgtEl>
                                                <p:sldTgt/>
                                              </p:tgtEl>
                                            </p:cond>
                                          </p:endCondLst>
                                        </p:cTn>
                                        <p:tgtEl>
                                          <p:sndTgt r:embed="rId3" name="9534.wav"/>
                                        </p:tgtEl>
                                      </p:cMediaNode>
                                    </p:audio>
                                  </p:subTnLst>
                                </p:cTn>
                              </p:par>
                            </p:childTnLst>
                          </p:cTn>
                        </p:par>
                        <p:par>
                          <p:cTn id="20" fill="hold">
                            <p:stCondLst>
                              <p:cond delay="4000"/>
                            </p:stCondLst>
                            <p:childTnLst>
                              <p:par>
                                <p:cTn id="21" presetID="22" presetClass="entr" presetSubtype="1" fill="hold" nodeType="afterEffect">
                                  <p:stCondLst>
                                    <p:cond delay="0"/>
                                  </p:stCondLst>
                                  <p:childTnLst>
                                    <p:set>
                                      <p:cBhvr>
                                        <p:cTn id="22" dur="2000" fill="hold">
                                          <p:stCondLst>
                                            <p:cond delay="0"/>
                                          </p:stCondLst>
                                        </p:cTn>
                                        <p:tgtEl>
                                          <p:spTgt spid="33"/>
                                        </p:tgtEl>
                                        <p:attrNameLst>
                                          <p:attrName>style.visibility</p:attrName>
                                        </p:attrNameLst>
                                      </p:cBhvr>
                                      <p:to>
                                        <p:strVal val="visible"/>
                                      </p:to>
                                    </p:set>
                                    <p:animEffect transition="in" filter="wipe(up)">
                                      <p:cBhvr>
                                        <p:cTn id="23" dur="2000"/>
                                        <p:tgtEl>
                                          <p:spTgt spid="33"/>
                                        </p:tgtEl>
                                      </p:cBhvr>
                                    </p:animEffect>
                                  </p:childTnLst>
                                </p:cTn>
                              </p:par>
                              <p:par>
                                <p:cTn id="24" presetID="0" presetClass="path" presetSubtype="0" accel="50000" decel="50000" fill="hold" nodeType="withEffect">
                                  <p:stCondLst>
                                    <p:cond delay="0"/>
                                  </p:stCondLst>
                                  <p:childTnLst>
                                    <p:animMotion origin="layout" path="M 0.548543 -0.276204 L 0.556252 -0.276204 L 0.563960 -0.276204 L 0.571668 -0.276204 L 0.579377 -0.276204 L 0.587085 -0.276204 L 0.594863 -0.276204 L 0.602571 -0.276204 L 0.610279 -0.276204 L 0.617988 -0.272130 L 0.625696 -0.265926 L 0.633404 -0.261852 L 0.641113 -0.255648 L 0.648821 -0.251574 L 0.656529 -0.245370 L 0.664307 -0.239167 L 0.672015 -0.233056 L 0.678196 -0.222778 L 0.685904 -0.214537 L 0.690488 -0.204259 L 0.695140 -0.193889 L 0.698196 -0.183611 L 0.701321 -0.173333 L 0.705974 -0.163056 L 0.709029 -0.152778 L 0.713682 -0.142500 L 0.715210 -0.132222 L 0.716738 -0.121944 L 0.718265 -0.111667 L 0.718265 -0.101296 L 0.719863 -0.091019 L 0.721390 -0.080741 L 0.722918 -0.070463 L 0.722918 -0.060185 L 0.722918 -0.049907 L 0.722918 -0.039630 L 0.722918 -0.029352 L 0.722918 -0.019074 L 0.721390 -0.008704 L 0.718265 0.001574 L 0.715210 0.011852 L 0.713682 0.022130 L 0.710557 0.032407 L 0.707502 0.042685 L 0.704377 0.052963 L 0.699793 0.063241 L 0.698196 0.073519 L 0.695140 0.083889 L 0.690488 0.094167 L 0.682779 0.102407 L 0.675071 0.108519 L 0.667363 0.114722 L 0.659654 0.120926 L 0.651946 0.127037 L 0.644238 0.133241 L 0.636529 0.139444 L 0.628752 0.143519 L 0.621043 0.147593 L 0.613335 0.153796 L 0.605627 0.160000 L 0.597918 0.164074 L 0.590210 0.168241 L 0.582502 0.168241 " pathEditMode="relative" rAng="0" ptsTypes="">
                                      <p:cBhvr>
                                        <p:cTn id="25" dur="2000" fill="hold"/>
                                        <p:tgtEl>
                                          <p:spTgt spid="3"/>
                                        </p:tgtEl>
                                        <p:attrNameLst>
                                          <p:attrName>ppt_x</p:attrName>
                                          <p:attrName>ppt_y</p:attrName>
                                        </p:attrNameLst>
                                      </p:cBhvr>
                                      <p:rCtr x="0" y="200"/>
                                    </p:animMotion>
                                  </p:childTnLst>
                                  <p:subTnLst>
                                    <p:audio>
                                      <p:cMediaNode>
                                        <p:cTn display="1" masterRel="sameClick">
                                          <p:stCondLst>
                                            <p:cond evt="begin" delay="0">
                                              <p:tn val="24"/>
                                            </p:cond>
                                          </p:stCondLst>
                                          <p:endCondLst>
                                            <p:cond evt="onStopAudio" delay="0">
                                              <p:tgtEl>
                                                <p:sldTgt/>
                                              </p:tgtEl>
                                            </p:cond>
                                          </p:endCondLst>
                                        </p:cTn>
                                        <p:tgtEl>
                                          <p:sndTgt r:embed="rId3" name="9534.wav"/>
                                        </p:tgtEl>
                                      </p:cMediaNode>
                                    </p:audio>
                                  </p:subTnLst>
                                </p:cTn>
                              </p:par>
                            </p:childTnLst>
                          </p:cTn>
                        </p:par>
                        <p:par>
                          <p:cTn id="26" fill="hold">
                            <p:stCondLst>
                              <p:cond delay="6000"/>
                            </p:stCondLst>
                            <p:childTnLst>
                              <p:par>
                                <p:cTn id="27" presetID="1" presetClass="exit" presetSubtype="0" fill="hold" nodeType="afterEffect">
                                  <p:stCondLst>
                                    <p:cond delay="0"/>
                                  </p:stCondLst>
                                  <p:childTnLst>
                                    <p:set>
                                      <p:cBhvr>
                                        <p:cTn id="28" dur="1" fill="hold">
                                          <p:stCondLst>
                                            <p:cond delay="0"/>
                                          </p:stCondLst>
                                        </p:cTn>
                                        <p:tgtEl>
                                          <p:spTgt spid="3"/>
                                        </p:tgtEl>
                                        <p:attrNameLst>
                                          <p:attrName>style.visibility</p:attrName>
                                        </p:attrNameLst>
                                      </p:cBhvr>
                                      <p:to>
                                        <p:strVal val="hidden"/>
                                      </p:to>
                                    </p:set>
                                  </p:childTnLst>
                                  <p:subTnLst>
                                    <p:audio>
                                      <p:cMediaNode>
                                        <p:cTn display="1" masterRel="sameClick">
                                          <p:stCondLst>
                                            <p:cond evt="begin" delay="0">
                                              <p:tn val="27"/>
                                            </p:cond>
                                          </p:stCondLst>
                                          <p:endCondLst>
                                            <p:cond evt="onStopAudio" delay="0">
                                              <p:tgtEl>
                                                <p:sldTgt/>
                                              </p:tgtEl>
                                            </p:cond>
                                          </p:endCondLst>
                                        </p:cTn>
                                        <p:tgtEl>
                                          <p:sndTgt r:embed="rId3" name="9534.wav"/>
                                        </p:tgtEl>
                                      </p:cMediaNode>
                                    </p:audio>
                                  </p:subTnLst>
                                </p:cTn>
                              </p:par>
                            </p:childTnLst>
                          </p:cTn>
                        </p:par>
                        <p:par>
                          <p:cTn id="29" fill="hold">
                            <p:stCondLst>
                              <p:cond delay="6000"/>
                            </p:stCondLst>
                            <p:childTnLst>
                              <p:par>
                                <p:cTn id="30" presetID="22" presetClass="entr" presetSubtype="2" fill="hold" nodeType="afterEffect">
                                  <p:stCondLst>
                                    <p:cond delay="0"/>
                                  </p:stCondLst>
                                  <p:childTnLst>
                                    <p:set>
                                      <p:cBhvr>
                                        <p:cTn id="31" dur="2000" fill="hold">
                                          <p:stCondLst>
                                            <p:cond delay="0"/>
                                          </p:stCondLst>
                                        </p:cTn>
                                        <p:tgtEl>
                                          <p:spTgt spid="2"/>
                                        </p:tgtEl>
                                        <p:attrNameLst>
                                          <p:attrName>style.visibility</p:attrName>
                                        </p:attrNameLst>
                                      </p:cBhvr>
                                      <p:to>
                                        <p:strVal val="visible"/>
                                      </p:to>
                                    </p:set>
                                    <p:animEffect transition="in" filter="wipe(right)">
                                      <p:cBhvr>
                                        <p:cTn id="32" dur="2000"/>
                                        <p:tgtEl>
                                          <p:spTgt spid="2"/>
                                        </p:tgtEl>
                                      </p:cBhvr>
                                    </p:animEffec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0.023541 -0.031389 L -0.031249 -0.031389 L -0.038958 -0.031389 L -0.046735 -0.031389 L -0.054444 -0.033426 L -0.062152 -0.033426 L -0.069860 -0.033426 L -0.077569 -0.031389 L -0.085277 -0.031389 L -0.092985 -0.029259 L -0.100694 -0.027222 L -0.108402 -0.025185 L -0.116180 -0.025185 L -0.123888 -0.025185 L -0.131597 -0.025185 L -0.139305 -0.025185 L -0.147013 -0.027222 L -0.154722 -0.027222 L -0.162430 -0.027222 L -0.170138 -0.027222 L -0.177847 -0.029259 L -0.185624 -0.031389 L -0.193333 -0.033426 L -0.201041 -0.033426 L -0.208749 -0.035463 L -0.216458 -0.035463 L -0.224166 -0.035463 L -0.231874 -0.035463 L -0.239583 -0.035463 L -0.247291 -0.035463 L -0.255069 -0.035463 L -0.262777 -0.035463 L -0.270485 -0.035463 L -0.278194 -0.035463 L -0.285902 -0.035463 L -0.293610 -0.035463 L -0.301319 -0.035463 L -0.309027 -0.035463 L -0.316735 -0.035463 L -0.324513 -0.035463 L -0.332222 -0.035463 L -0.339930 -0.035463 L -0.347638 -0.035463 L -0.355347 -0.035463 L -0.363055 -0.035463 L -0.370763 -0.035463 L -0.378472 -0.035463 L -0.386180 -0.035463 L -0.393958 -0.035463 L -0.401666 -0.035463 L -0.409374 -0.035463 L -0.417083 -0.035463 L -0.424791 -0.035463 L -0.432499 -0.035463 L -0.440208 -0.035463 L -0.447916 -0.035463 L -0.455624 -0.035463 L -0.463402 -0.035463 " pathEditMode="relative" rAng="0" ptsTypes="">
                                      <p:cBhvr>
                                        <p:cTn id="36" dur="2000" fill="hold"/>
                                        <p:tgtEl>
                                          <p:spTgt spid="4"/>
                                        </p:tgtEl>
                                        <p:attrNameLst>
                                          <p:attrName>ppt_x</p:attrName>
                                          <p:attrName>ppt_y</p:attrName>
                                        </p:attrNameLst>
                                      </p:cBhvr>
                                      <p:rCtr x="-2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9394" name="组合 27"/>
          <p:cNvGrpSpPr/>
          <p:nvPr/>
        </p:nvGrpSpPr>
        <p:grpSpPr bwMode="auto">
          <a:xfrm>
            <a:off x="1335088" y="1420813"/>
            <a:ext cx="6546850" cy="3022600"/>
            <a:chOff x="2842" y="3397"/>
            <a:chExt cx="10312" cy="4762"/>
          </a:xfrm>
        </p:grpSpPr>
        <p:grpSp>
          <p:nvGrpSpPr>
            <p:cNvPr id="59404" name="组合 26"/>
            <p:cNvGrpSpPr/>
            <p:nvPr/>
          </p:nvGrpSpPr>
          <p:grpSpPr bwMode="auto">
            <a:xfrm>
              <a:off x="2842" y="3397"/>
              <a:ext cx="10312" cy="4762"/>
              <a:chOff x="2319" y="5073"/>
              <a:chExt cx="10312" cy="4762"/>
            </a:xfrm>
          </p:grpSpPr>
          <p:sp>
            <p:nvSpPr>
              <p:cNvPr id="17" name="圆角矩形 16"/>
              <p:cNvSpPr/>
              <p:nvPr/>
            </p:nvSpPr>
            <p:spPr>
              <a:xfrm>
                <a:off x="2664" y="5483"/>
                <a:ext cx="9557"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59407" name="组合 17"/>
              <p:cNvGrpSpPr/>
              <p:nvPr/>
            </p:nvGrpSpPr>
            <p:grpSpPr bwMode="auto">
              <a:xfrm>
                <a:off x="2319" y="5073"/>
                <a:ext cx="10313" cy="4763"/>
                <a:chOff x="2319" y="2835"/>
                <a:chExt cx="10313" cy="4763"/>
              </a:xfrm>
            </p:grpSpPr>
            <p:sp>
              <p:nvSpPr>
                <p:cNvPr id="19" name="圆角矩形 18"/>
                <p:cNvSpPr/>
                <p:nvPr/>
              </p:nvSpPr>
              <p:spPr>
                <a:xfrm>
                  <a:off x="2319" y="2835"/>
                  <a:ext cx="10312" cy="4762"/>
                </a:xfrm>
                <a:prstGeom prst="roundRect">
                  <a:avLst>
                    <a:gd name="adj" fmla="val 44194"/>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0" name="矩形 19"/>
                <p:cNvSpPr/>
                <p:nvPr/>
              </p:nvSpPr>
              <p:spPr>
                <a:xfrm>
                  <a:off x="4232" y="3245"/>
                  <a:ext cx="6486" cy="39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cxnSp>
              <p:nvCxnSpPr>
                <p:cNvPr id="21" name="直接连接符 20"/>
                <p:cNvCxnSpPr>
                  <a:stCxn id="17" idx="0"/>
                  <a:endCxn id="17" idx="2"/>
                </p:cNvCxnSpPr>
                <p:nvPr/>
              </p:nvCxnSpPr>
              <p:spPr>
                <a:xfrm>
                  <a:off x="7442" y="3225"/>
                  <a:ext cx="0" cy="39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7102" y="4876"/>
                  <a:ext cx="680" cy="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3" name="矩形 22"/>
                <p:cNvSpPr/>
                <p:nvPr/>
              </p:nvSpPr>
              <p:spPr>
                <a:xfrm>
                  <a:off x="10261" y="4266"/>
                  <a:ext cx="453" cy="1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4" name="矩形 23"/>
                <p:cNvSpPr/>
                <p:nvPr/>
              </p:nvSpPr>
              <p:spPr>
                <a:xfrm>
                  <a:off x="4232" y="4266"/>
                  <a:ext cx="453" cy="17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5" name="矩形 24"/>
                <p:cNvSpPr/>
                <p:nvPr/>
              </p:nvSpPr>
              <p:spPr>
                <a:xfrm>
                  <a:off x="4684" y="4776"/>
                  <a:ext cx="340"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6" name="矩形 25"/>
                <p:cNvSpPr/>
                <p:nvPr/>
              </p:nvSpPr>
              <p:spPr>
                <a:xfrm>
                  <a:off x="9920" y="4776"/>
                  <a:ext cx="338"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grpSp>
        <p:sp>
          <p:nvSpPr>
            <p:cNvPr id="6" name="圆角矩形 5"/>
            <p:cNvSpPr/>
            <p:nvPr/>
          </p:nvSpPr>
          <p:spPr>
            <a:xfrm>
              <a:off x="3220" y="3807"/>
              <a:ext cx="9559"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sp>
        <p:nvSpPr>
          <p:cNvPr id="28" name="任意多边形 27"/>
          <p:cNvSpPr/>
          <p:nvPr/>
        </p:nvSpPr>
        <p:spPr>
          <a:xfrm>
            <a:off x="1312863" y="3359150"/>
            <a:ext cx="5518150" cy="1077913"/>
          </a:xfrm>
          <a:custGeom>
            <a:avLst/>
            <a:gdLst>
              <a:gd name="connisteX0" fmla="*/ 0 w 5518410"/>
              <a:gd name="connsiteY0" fmla="*/ 0 h 1077877"/>
              <a:gd name="connisteX1" fmla="*/ 190500 w 5518410"/>
              <a:gd name="connsiteY1" fmla="*/ 449580 h 1077877"/>
              <a:gd name="connisteX2" fmla="*/ 501650 w 5518410"/>
              <a:gd name="connsiteY2" fmla="*/ 795020 h 1077877"/>
              <a:gd name="connisteX3" fmla="*/ 1089025 w 5518410"/>
              <a:gd name="connsiteY3" fmla="*/ 1054735 h 1077877"/>
              <a:gd name="connisteX4" fmla="*/ 1694180 w 5518410"/>
              <a:gd name="connsiteY4" fmla="*/ 1054735 h 1077877"/>
              <a:gd name="connisteX5" fmla="*/ 5323840 w 5518410"/>
              <a:gd name="connsiteY5" fmla="*/ 1054735 h 1077877"/>
              <a:gd name="connisteX6" fmla="*/ 4787900 w 5518410"/>
              <a:gd name="connsiteY6" fmla="*/ 1071880 h 1077877"/>
              <a:gd name="connisteX7" fmla="*/ 4770755 w 5518410"/>
              <a:gd name="connsiteY7" fmla="*/ 1054735 h 107787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Lst>
            <a:rect l="l" t="t" r="r" b="b"/>
            <a:pathLst>
              <a:path w="5518410" h="1077877">
                <a:moveTo>
                  <a:pt x="0" y="0"/>
                </a:moveTo>
                <a:cubicBezTo>
                  <a:pt x="31750" y="83185"/>
                  <a:pt x="90170" y="290830"/>
                  <a:pt x="190500" y="449580"/>
                </a:cubicBezTo>
                <a:cubicBezTo>
                  <a:pt x="290830" y="608330"/>
                  <a:pt x="321945" y="673735"/>
                  <a:pt x="501650" y="795020"/>
                </a:cubicBezTo>
                <a:cubicBezTo>
                  <a:pt x="681355" y="916305"/>
                  <a:pt x="850265" y="1002665"/>
                  <a:pt x="1089025" y="1054735"/>
                </a:cubicBezTo>
                <a:cubicBezTo>
                  <a:pt x="1327785" y="1106805"/>
                  <a:pt x="847090" y="1054735"/>
                  <a:pt x="1694180" y="1054735"/>
                </a:cubicBezTo>
                <a:cubicBezTo>
                  <a:pt x="2541270" y="1054735"/>
                  <a:pt x="4705350" y="1051560"/>
                  <a:pt x="5323840" y="1054735"/>
                </a:cubicBezTo>
                <a:cubicBezTo>
                  <a:pt x="5942330" y="1057910"/>
                  <a:pt x="4898390" y="1071880"/>
                  <a:pt x="4787900" y="1071880"/>
                </a:cubicBezTo>
                <a:cubicBezTo>
                  <a:pt x="4677410" y="1071880"/>
                  <a:pt x="4763770" y="1058545"/>
                  <a:pt x="4770755" y="1054735"/>
                </a:cubicBezTo>
              </a:path>
            </a:pathLst>
          </a:custGeom>
          <a:noFill/>
          <a:ln w="76200" cmpd="sng">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0" name="任意多边形 29"/>
          <p:cNvSpPr/>
          <p:nvPr/>
        </p:nvSpPr>
        <p:spPr>
          <a:xfrm>
            <a:off x="1306513" y="1400175"/>
            <a:ext cx="1735137" cy="2011363"/>
          </a:xfrm>
          <a:custGeom>
            <a:avLst/>
            <a:gdLst>
              <a:gd name="connisteX0" fmla="*/ 24121 w 1735446"/>
              <a:gd name="connsiteY0" fmla="*/ 2010141 h 2010141"/>
              <a:gd name="connisteX1" fmla="*/ 6976 w 1735446"/>
              <a:gd name="connsiteY1" fmla="*/ 1370696 h 2010141"/>
              <a:gd name="connisteX2" fmla="*/ 6976 w 1735446"/>
              <a:gd name="connsiteY2" fmla="*/ 1370696 h 2010141"/>
              <a:gd name="connisteX3" fmla="*/ 76191 w 1735446"/>
              <a:gd name="connsiteY3" fmla="*/ 903971 h 2010141"/>
              <a:gd name="connisteX4" fmla="*/ 266056 w 1735446"/>
              <a:gd name="connsiteY4" fmla="*/ 540751 h 2010141"/>
              <a:gd name="connisteX5" fmla="*/ 560061 w 1735446"/>
              <a:gd name="connsiteY5" fmla="*/ 246746 h 2010141"/>
              <a:gd name="connisteX6" fmla="*/ 940426 w 1735446"/>
              <a:gd name="connsiteY6" fmla="*/ 56881 h 2010141"/>
              <a:gd name="connisteX7" fmla="*/ 1337936 w 1735446"/>
              <a:gd name="connsiteY7" fmla="*/ 4811 h 2010141"/>
              <a:gd name="connisteX8" fmla="*/ 1735446 w 1735446"/>
              <a:gd name="connsiteY8" fmla="*/ 4811 h 2010141"/>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Lst>
            <a:rect l="l" t="t" r="r" b="b"/>
            <a:pathLst>
              <a:path w="1735446" h="2010141">
                <a:moveTo>
                  <a:pt x="24121" y="2010141"/>
                </a:moveTo>
                <a:cubicBezTo>
                  <a:pt x="20946" y="1882506"/>
                  <a:pt x="10151" y="1498331"/>
                  <a:pt x="6976" y="1370696"/>
                </a:cubicBezTo>
                <a:cubicBezTo>
                  <a:pt x="3801" y="1243061"/>
                  <a:pt x="-6994" y="1464041"/>
                  <a:pt x="6976" y="1370696"/>
                </a:cubicBezTo>
                <a:cubicBezTo>
                  <a:pt x="20946" y="1277351"/>
                  <a:pt x="24121" y="1069706"/>
                  <a:pt x="76191" y="903971"/>
                </a:cubicBezTo>
                <a:cubicBezTo>
                  <a:pt x="128261" y="738236"/>
                  <a:pt x="169536" y="672196"/>
                  <a:pt x="266056" y="540751"/>
                </a:cubicBezTo>
                <a:cubicBezTo>
                  <a:pt x="362576" y="409306"/>
                  <a:pt x="425441" y="343266"/>
                  <a:pt x="560061" y="246746"/>
                </a:cubicBezTo>
                <a:cubicBezTo>
                  <a:pt x="694681" y="150226"/>
                  <a:pt x="784851" y="105141"/>
                  <a:pt x="940426" y="56881"/>
                </a:cubicBezTo>
                <a:cubicBezTo>
                  <a:pt x="1096001" y="8621"/>
                  <a:pt x="1179186" y="14971"/>
                  <a:pt x="1337936" y="4811"/>
                </a:cubicBezTo>
                <a:cubicBezTo>
                  <a:pt x="1496686" y="-5349"/>
                  <a:pt x="1663691" y="3541"/>
                  <a:pt x="1735446" y="4811"/>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1" name="任意多边形 30"/>
          <p:cNvSpPr/>
          <p:nvPr/>
        </p:nvSpPr>
        <p:spPr>
          <a:xfrm>
            <a:off x="3041650" y="1406525"/>
            <a:ext cx="3613150" cy="0"/>
          </a:xfrm>
          <a:custGeom>
            <a:avLst/>
            <a:gdLst>
              <a:gd name="connisteX0" fmla="*/ 0 w 3613150"/>
              <a:gd name="connsiteY0" fmla="*/ 0 h 0"/>
              <a:gd name="connisteX1" fmla="*/ 3613150 w 3613150"/>
              <a:gd name="connsiteY1" fmla="*/ 0 h 0"/>
            </a:gdLst>
            <a:ahLst/>
            <a:cxnLst>
              <a:cxn ang="0">
                <a:pos x="connisteX0" y="connsiteY0"/>
              </a:cxn>
              <a:cxn ang="0">
                <a:pos x="connisteX1" y="connsiteY1"/>
              </a:cxn>
            </a:cxnLst>
            <a:rect l="l" t="t" r="r" b="b"/>
            <a:pathLst>
              <a:path w="3613150">
                <a:moveTo>
                  <a:pt x="0" y="0"/>
                </a:moveTo>
                <a:cubicBezTo>
                  <a:pt x="1204595" y="0"/>
                  <a:pt x="2408555" y="0"/>
                  <a:pt x="3613150" y="0"/>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3" name="任意多边形 32"/>
          <p:cNvSpPr/>
          <p:nvPr/>
        </p:nvSpPr>
        <p:spPr>
          <a:xfrm>
            <a:off x="6602413" y="1406525"/>
            <a:ext cx="1290637" cy="3025775"/>
          </a:xfrm>
          <a:custGeom>
            <a:avLst/>
            <a:gdLst>
              <a:gd name="connisteX0" fmla="*/ 0 w 1290355"/>
              <a:gd name="connsiteY0" fmla="*/ 0 h 3026922"/>
              <a:gd name="connisteX1" fmla="*/ 345440 w 1290355"/>
              <a:gd name="connsiteY1" fmla="*/ 52070 h 3026922"/>
              <a:gd name="connisteX2" fmla="*/ 795020 w 1290355"/>
              <a:gd name="connsiteY2" fmla="*/ 328295 h 3026922"/>
              <a:gd name="connisteX3" fmla="*/ 1123315 w 1290355"/>
              <a:gd name="connsiteY3" fmla="*/ 708660 h 3026922"/>
              <a:gd name="connisteX4" fmla="*/ 1261745 w 1290355"/>
              <a:gd name="connsiteY4" fmla="*/ 1158240 h 3026922"/>
              <a:gd name="connisteX5" fmla="*/ 1278890 w 1290355"/>
              <a:gd name="connsiteY5" fmla="*/ 1711325 h 3026922"/>
              <a:gd name="connisteX6" fmla="*/ 1278890 w 1290355"/>
              <a:gd name="connsiteY6" fmla="*/ 1866900 h 3026922"/>
              <a:gd name="connisteX7" fmla="*/ 1158240 w 1290355"/>
              <a:gd name="connsiteY7" fmla="*/ 2281555 h 3026922"/>
              <a:gd name="connisteX8" fmla="*/ 864235 w 1290355"/>
              <a:gd name="connsiteY8" fmla="*/ 2661920 h 3026922"/>
              <a:gd name="connisteX9" fmla="*/ 483870 w 1290355"/>
              <a:gd name="connsiteY9" fmla="*/ 2938780 h 3026922"/>
              <a:gd name="connisteX10" fmla="*/ 69215 w 1290355"/>
              <a:gd name="connsiteY10" fmla="*/ 3025140 h 3026922"/>
              <a:gd name="connisteX11" fmla="*/ 189865 w 1290355"/>
              <a:gd name="connsiteY11" fmla="*/ 2990215 h 3026922"/>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Lst>
            <a:rect l="l" t="t" r="r" b="b"/>
            <a:pathLst>
              <a:path w="1290356" h="3026923">
                <a:moveTo>
                  <a:pt x="0" y="0"/>
                </a:moveTo>
                <a:cubicBezTo>
                  <a:pt x="60325" y="5080"/>
                  <a:pt x="186690" y="-13335"/>
                  <a:pt x="345440" y="52070"/>
                </a:cubicBezTo>
                <a:cubicBezTo>
                  <a:pt x="504190" y="117475"/>
                  <a:pt x="639445" y="196850"/>
                  <a:pt x="795020" y="328295"/>
                </a:cubicBezTo>
                <a:cubicBezTo>
                  <a:pt x="950595" y="459740"/>
                  <a:pt x="1029970" y="542925"/>
                  <a:pt x="1123315" y="708660"/>
                </a:cubicBezTo>
                <a:cubicBezTo>
                  <a:pt x="1216660" y="874395"/>
                  <a:pt x="1230630" y="957580"/>
                  <a:pt x="1261745" y="1158240"/>
                </a:cubicBezTo>
                <a:cubicBezTo>
                  <a:pt x="1292860" y="1358900"/>
                  <a:pt x="1275715" y="1569720"/>
                  <a:pt x="1278890" y="1711325"/>
                </a:cubicBezTo>
                <a:cubicBezTo>
                  <a:pt x="1282065" y="1852930"/>
                  <a:pt x="1303020" y="1752600"/>
                  <a:pt x="1278890" y="1866900"/>
                </a:cubicBezTo>
                <a:cubicBezTo>
                  <a:pt x="1254760" y="1981200"/>
                  <a:pt x="1241425" y="2122805"/>
                  <a:pt x="1158240" y="2281555"/>
                </a:cubicBezTo>
                <a:cubicBezTo>
                  <a:pt x="1075055" y="2440305"/>
                  <a:pt x="998855" y="2530475"/>
                  <a:pt x="864235" y="2661920"/>
                </a:cubicBezTo>
                <a:cubicBezTo>
                  <a:pt x="729615" y="2793365"/>
                  <a:pt x="642620" y="2866390"/>
                  <a:pt x="483870" y="2938780"/>
                </a:cubicBezTo>
                <a:cubicBezTo>
                  <a:pt x="325120" y="3011170"/>
                  <a:pt x="128270" y="3014980"/>
                  <a:pt x="69215" y="3025140"/>
                </a:cubicBezTo>
                <a:cubicBezTo>
                  <a:pt x="10160" y="3035300"/>
                  <a:pt x="157480" y="2999105"/>
                  <a:pt x="189865" y="2990215"/>
                </a:cubicBezTo>
              </a:path>
            </a:pathLst>
          </a:cu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34" name="椭圆 33"/>
          <p:cNvSpPr/>
          <p:nvPr/>
        </p:nvSpPr>
        <p:spPr>
          <a:xfrm>
            <a:off x="1235075" y="3351213"/>
            <a:ext cx="158750" cy="13176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pic>
        <p:nvPicPr>
          <p:cNvPr id="3" name="图片 2" descr="2"/>
          <p:cNvPicPr>
            <a:picLocks noChangeAspect="1"/>
          </p:cNvPicPr>
          <p:nvPr/>
        </p:nvPicPr>
        <p:blipFill>
          <a:blip r:embed="rId1"/>
          <a:srcRect/>
          <a:stretch>
            <a:fillRect/>
          </a:stretch>
        </p:blipFill>
        <p:spPr bwMode="auto">
          <a:xfrm>
            <a:off x="400050" y="2840038"/>
            <a:ext cx="935038" cy="1177925"/>
          </a:xfrm>
          <a:prstGeom prst="rect">
            <a:avLst/>
          </a:prstGeom>
          <a:noFill/>
          <a:ln w="9525">
            <a:noFill/>
            <a:miter lim="800000"/>
            <a:headEnd/>
            <a:tailEnd/>
          </a:ln>
        </p:spPr>
      </p:pic>
      <p:pic>
        <p:nvPicPr>
          <p:cNvPr id="4" name="图片 3" descr="2"/>
          <p:cNvPicPr>
            <a:picLocks noChangeAspect="1"/>
          </p:cNvPicPr>
          <p:nvPr/>
        </p:nvPicPr>
        <p:blipFill>
          <a:blip r:embed="rId1"/>
          <a:srcRect/>
          <a:stretch>
            <a:fillRect/>
          </a:stretch>
        </p:blipFill>
        <p:spPr bwMode="auto">
          <a:xfrm rot="840000" flipH="1">
            <a:off x="6015038" y="3814763"/>
            <a:ext cx="1011237" cy="1274762"/>
          </a:xfrm>
          <a:prstGeom prst="rect">
            <a:avLst/>
          </a:prstGeom>
          <a:noFill/>
          <a:ln w="9525">
            <a:noFill/>
            <a:miter lim="800000"/>
            <a:headEnd/>
            <a:tailEnd/>
          </a:ln>
        </p:spPr>
      </p:pic>
      <p:sp>
        <p:nvSpPr>
          <p:cNvPr id="2" name="文本框 1"/>
          <p:cNvSpPr txBox="1">
            <a:spLocks noChangeArrowheads="1"/>
          </p:cNvSpPr>
          <p:nvPr/>
        </p:nvSpPr>
        <p:spPr bwMode="auto">
          <a:xfrm>
            <a:off x="400050" y="5175250"/>
            <a:ext cx="8415338" cy="522288"/>
          </a:xfrm>
          <a:prstGeom prst="rect">
            <a:avLst/>
          </a:prstGeom>
          <a:noFill/>
          <a:ln w="9525">
            <a:noFill/>
            <a:miter lim="800000"/>
          </a:ln>
        </p:spPr>
        <p:txBody>
          <a:bodyPr>
            <a:spAutoFit/>
          </a:bodyPr>
          <a:lstStyle/>
          <a:p>
            <a:r>
              <a:rPr lang="zh-CN" altLang="en-US" sz="2800" b="1"/>
              <a:t>像这样围着操场跑一圈，也可以说围着操场跑一周。</a:t>
            </a:r>
            <a:endParaRPr lang="zh-CN" altLang="en-US" sz="2800" b="1"/>
          </a:p>
        </p:txBody>
      </p:sp>
      <p:sp>
        <p:nvSpPr>
          <p:cNvPr id="12" name="圆角矩形 11"/>
          <p:cNvSpPr/>
          <p:nvPr/>
        </p:nvSpPr>
        <p:spPr>
          <a:xfrm>
            <a:off x="400050" y="249238"/>
            <a:ext cx="2071688" cy="642937"/>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3200" b="1" dirty="0">
                <a:solidFill>
                  <a:srgbClr val="FF0000"/>
                </a:solidFill>
                <a:latin typeface="+mj-ea"/>
                <a:ea typeface="+mj-ea"/>
              </a:rPr>
              <a:t>情境感知</a:t>
            </a:r>
            <a:endParaRPr lang="zh-CN" altLang="en-US" sz="3200" b="1" dirty="0">
              <a:solidFill>
                <a:srgbClr val="FF0000"/>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subTnLst>
                                    <p:audio>
                                      <p:cMediaNode>
                                        <p:cTn display="1"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2000" fill="hold">
                                          <p:stCondLst>
                                            <p:cond delay="0"/>
                                          </p:stCondLst>
                                        </p:cTn>
                                        <p:tgtEl>
                                          <p:spTgt spid="30"/>
                                        </p:tgtEl>
                                        <p:attrNameLst>
                                          <p:attrName>style.visibility</p:attrName>
                                        </p:attrNameLst>
                                      </p:cBhvr>
                                      <p:to>
                                        <p:strVal val="visible"/>
                                      </p:to>
                                    </p:set>
                                    <p:animEffect transition="in" filter="wipe(down)">
                                      <p:cBhvr>
                                        <p:cTn id="11" dur="2000"/>
                                        <p:tgtEl>
                                          <p:spTgt spid="30"/>
                                        </p:tgtEl>
                                      </p:cBhvr>
                                    </p:animEffect>
                                  </p:childTnLst>
                                </p:cTn>
                              </p:par>
                              <p:par>
                                <p:cTn id="12" presetID="0" presetClass="path" presetSubtype="0" accel="50000" decel="50000" fill="hold" nodeType="withEffect">
                                  <p:stCondLst>
                                    <p:cond delay="0"/>
                                  </p:stCondLst>
                                  <p:childTnLst>
                                    <p:animMotion origin="layout" path="M 0.045816 -0.000020 L 0.043861 -0.010497 L 0.043861 -0.020975 L 0.041818 -0.031452 L 0.041818 -0.041932 L 0.043861 -0.052409 L 0.045816 -0.062887 L 0.047771 -0.073459 L 0.047771 -0.083936 L 0.047771 -0.094416 L 0.047771 -0.104893 L 0.049725 -0.115371 L 0.053722 -0.125848 L 0.055674 -0.136326 L 0.055674 -0.146804 L 0.055674 -0.157281 L 0.055674 -0.167856 L 0.061625 -0.178332 L 0.069531 -0.188810 L 0.077346 -0.199287 L 0.085250 -0.209767 L 0.093155 -0.220244 L 0.101060 -0.230720 L 0.107011 -0.241200 L 0.114915 -0.251678 L 0.124775 -0.258002 L 0.130636 -0.268480 L 0.140583 -0.274804 L 0.150444 -0.281129 L 0.160302 -0.287360 L 0.170159 -0.289436 L 0.180019 -0.293683 L 0.189877 -0.293683 L 0.199736 -0.295761 " pathEditMode="relative" rAng="0" ptsTypes="">
                                      <p:cBhvr>
                                        <p:cTn id="13" dur="2000" fill="hold"/>
                                        <p:tgtEl>
                                          <p:spTgt spid="3"/>
                                        </p:tgtEl>
                                        <p:attrNameLst>
                                          <p:attrName>ppt_x</p:attrName>
                                          <p:attrName>ppt_y</p:attrName>
                                        </p:attrNameLst>
                                      </p:cBhvr>
                                      <p:rCtr x="0" y="-100"/>
                                    </p:animMotion>
                                  </p:childTnLst>
                                  <p:subTnLst>
                                    <p:audio>
                                      <p:cMediaNode>
                                        <p:cTn display="1" masterRel="sameClick">
                                          <p:stCondLst>
                                            <p:cond evt="begin" delay="0">
                                              <p:tn val="12"/>
                                            </p:cond>
                                          </p:stCondLst>
                                          <p:endCondLst>
                                            <p:cond evt="onStopAudio" delay="0">
                                              <p:tgtEl>
                                                <p:sldTgt/>
                                              </p:tgtEl>
                                            </p:cond>
                                          </p:endCondLst>
                                        </p:cTn>
                                        <p:tgtEl>
                                          <p:sndTgt r:embed="rId3" name="9534.wav"/>
                                        </p:tgtEl>
                                      </p:cMediaNode>
                                    </p:audio>
                                  </p:subTnLst>
                                </p:cTn>
                              </p:par>
                            </p:childTnLst>
                          </p:cTn>
                        </p:par>
                        <p:par>
                          <p:cTn id="14" fill="hold">
                            <p:stCondLst>
                              <p:cond delay="2000"/>
                            </p:stCondLst>
                            <p:childTnLst>
                              <p:par>
                                <p:cTn id="15" presetID="22" presetClass="entr" presetSubtype="8" fill="hold" nodeType="afterEffect">
                                  <p:stCondLst>
                                    <p:cond delay="0"/>
                                  </p:stCondLst>
                                  <p:childTnLst>
                                    <p:set>
                                      <p:cBhvr>
                                        <p:cTn id="16" dur="2000" fill="hold">
                                          <p:stCondLst>
                                            <p:cond delay="0"/>
                                          </p:stCondLst>
                                        </p:cTn>
                                        <p:tgtEl>
                                          <p:spTgt spid="31"/>
                                        </p:tgtEl>
                                        <p:attrNameLst>
                                          <p:attrName>style.visibility</p:attrName>
                                        </p:attrNameLst>
                                      </p:cBhvr>
                                      <p:to>
                                        <p:strVal val="visible"/>
                                      </p:to>
                                    </p:set>
                                    <p:animEffect transition="in" filter="wipe(left)">
                                      <p:cBhvr>
                                        <p:cTn id="17" dur="2000"/>
                                        <p:tgtEl>
                                          <p:spTgt spid="31"/>
                                        </p:tgtEl>
                                      </p:cBhvr>
                                    </p:animEffect>
                                  </p:childTnLst>
                                </p:cTn>
                              </p:par>
                              <p:par>
                                <p:cTn id="18" presetID="0" presetClass="path" presetSubtype="0" accel="50000" decel="50000" fill="hold" nodeType="withEffect">
                                  <p:stCondLst>
                                    <p:cond delay="0"/>
                                  </p:stCondLst>
                                  <p:childTnLst>
                                    <p:animMotion origin="layout" path="M 0.208333 -0.313703 L 0.216042 -0.311574 L 0.223750 -0.311574 L 0.231458 -0.311574 L 0.239167 -0.309537 L 0.246945 -0.309537 L 0.254653 -0.307500 L 0.262361 -0.307500 L 0.270070 -0.305463 L 0.277778 -0.303333 L 0.285486 -0.303333 L 0.293195 -0.303333 L 0.300903 -0.303333 L 0.308611 -0.303333 L 0.316389 -0.303333 L 0.324097 -0.303333 L 0.331806 -0.301296 L 0.339514 -0.299259 L 0.347222 -0.299259 L 0.354931 -0.299259 L 0.362639 -0.299259 L 0.370347 -0.299259 L 0.378056 -0.299259 L 0.385833 -0.299259 L 0.393542 -0.301296 L 0.401250 -0.301296 L 0.408958 -0.301296 L 0.416667 -0.301296 L 0.424375 -0.301296 L 0.432083 -0.301296 L 0.439792 -0.301296 L 0.447500 -0.301296 L 0.455278 -0.301296 L 0.462986 -0.301296 L 0.470695 -0.301296 L 0.478403 -0.301296 L 0.486111 -0.301296 L 0.493820 -0.301296 L 0.501528 -0.301296 L 0.509236 -0.301296 L 0.516945 -0.301296 L 0.524722 -0.301296 L 0.532431 -0.301296 L 0.540139 -0.301296 L 0.547847 -0.301296 L 0.555556 -0.301296 L 0.563264 -0.301296 L 0.570972 -0.301296 L 0.578681 -0.301296 L 0.586389 -0.301296 L 0.594167 -0.301296 L 0.601875 -0.299259 L 0.609583 -0.299259 L 0.617292 -0.299259 L 0.625000 -0.299259 L 0.632708 -0.299259 " pathEditMode="relative" rAng="0" ptsTypes="">
                                      <p:cBhvr>
                                        <p:cTn id="19" dur="2000" fill="hold"/>
                                        <p:tgtEl>
                                          <p:spTgt spid="3"/>
                                        </p:tgtEl>
                                        <p:attrNameLst>
                                          <p:attrName>ppt_x</p:attrName>
                                          <p:attrName>ppt_y</p:attrName>
                                        </p:attrNameLst>
                                      </p:cBhvr>
                                      <p:rCtr x="200" y="0"/>
                                    </p:animMotion>
                                  </p:childTnLst>
                                  <p:subTnLst>
                                    <p:audio>
                                      <p:cMediaNode>
                                        <p:cTn display="1" masterRel="sameClick">
                                          <p:stCondLst>
                                            <p:cond evt="begin" delay="0">
                                              <p:tn val="18"/>
                                            </p:cond>
                                          </p:stCondLst>
                                          <p:endCondLst>
                                            <p:cond evt="onStopAudio" delay="0">
                                              <p:tgtEl>
                                                <p:sldTgt/>
                                              </p:tgtEl>
                                            </p:cond>
                                          </p:endCondLst>
                                        </p:cTn>
                                        <p:tgtEl>
                                          <p:sndTgt r:embed="rId3" name="9534.wav"/>
                                        </p:tgtEl>
                                      </p:cMediaNode>
                                    </p:audio>
                                  </p:subTnLst>
                                </p:cTn>
                              </p:par>
                            </p:childTnLst>
                          </p:cTn>
                        </p:par>
                        <p:par>
                          <p:cTn id="20" fill="hold">
                            <p:stCondLst>
                              <p:cond delay="4000"/>
                            </p:stCondLst>
                            <p:childTnLst>
                              <p:par>
                                <p:cTn id="21" presetID="22" presetClass="entr" presetSubtype="1" fill="hold" nodeType="afterEffect">
                                  <p:stCondLst>
                                    <p:cond delay="0"/>
                                  </p:stCondLst>
                                  <p:childTnLst>
                                    <p:set>
                                      <p:cBhvr>
                                        <p:cTn id="22" dur="2000" fill="hold">
                                          <p:stCondLst>
                                            <p:cond delay="0"/>
                                          </p:stCondLst>
                                        </p:cTn>
                                        <p:tgtEl>
                                          <p:spTgt spid="33"/>
                                        </p:tgtEl>
                                        <p:attrNameLst>
                                          <p:attrName>style.visibility</p:attrName>
                                        </p:attrNameLst>
                                      </p:cBhvr>
                                      <p:to>
                                        <p:strVal val="visible"/>
                                      </p:to>
                                    </p:set>
                                    <p:animEffect transition="in" filter="wipe(up)">
                                      <p:cBhvr>
                                        <p:cTn id="23" dur="2000"/>
                                        <p:tgtEl>
                                          <p:spTgt spid="33"/>
                                        </p:tgtEl>
                                      </p:cBhvr>
                                    </p:animEffect>
                                  </p:childTnLst>
                                </p:cTn>
                              </p:par>
                              <p:par>
                                <p:cTn id="24" presetID="0" presetClass="path" presetSubtype="0" accel="50000" decel="50000" fill="hold" nodeType="withEffect">
                                  <p:stCondLst>
                                    <p:cond delay="0"/>
                                  </p:stCondLst>
                                  <p:childTnLst>
                                    <p:animMotion origin="layout" path="M 0.611447 -0.290463 L 0.618702 -0.290463 L 0.625955 -0.290463 L 0.633209 -0.290463 L 0.640464 -0.290463 L 0.647717 -0.290463 L 0.655037 -0.290463 L 0.662291 -0.290463 L 0.669544 -0.290463 L 0.676799 -0.286389 L 0.684053 -0.280185 L 0.691306 -0.276111 L 0.698561 -0.269907 L 0.705815 -0.265833 L 0.713068 -0.259629 L 0.720388 -0.253426 L 0.727642 -0.247315 L 0.733458 -0.237037 L 0.740712 -0.228796 L 0.745026 -0.218518 L 0.749404 -0.208148 L 0.752279 -0.197870 L 0.755220 -0.187592 L 0.759599 -0.177315 L 0.762474 -0.167037 L 0.766853 -0.156759 L 0.768291 -0.146481 L 0.769729 -0.136203 L 0.771165 -0.125926 L 0.771165 -0.115555 L 0.772669 -0.105278 L 0.774106 -0.095000 L 0.775544 -0.084722 L 0.775544 -0.074444 L 0.775544 -0.064166 L 0.775544 -0.053889 L 0.775544 -0.043611 L 0.775544 -0.033333 L 0.774106 -0.022963 L 0.771165 -0.012685 L 0.768291 -0.002407 L 0.766853 0.007871 L 0.763912 0.018148 L 0.761037 0.028426 L 0.758096 0.038704 L 0.753782 0.048982 L 0.752279 0.059260 L 0.749404 0.069630 L 0.745026 0.079908 L 0.737771 0.088148 L 0.730517 0.094260 L 0.723264 0.100463 L 0.716009 0.106667 L 0.708755 0.112778 L 0.701502 0.118982 L 0.694247 0.125185 L 0.686929 0.129260 L 0.679674 0.133334 L 0.672420 0.139537 L 0.665167 0.145741 L 0.657912 0.149815 L 0.650658 0.153982 L 0.643405 0.153982 " pathEditMode="relative" rAng="0" ptsTypes="">
                                      <p:cBhvr>
                                        <p:cTn id="25" dur="2000" fill="hold"/>
                                        <p:tgtEl>
                                          <p:spTgt spid="3"/>
                                        </p:tgtEl>
                                        <p:attrNameLst>
                                          <p:attrName>ppt_x</p:attrName>
                                          <p:attrName>ppt_y</p:attrName>
                                        </p:attrNameLst>
                                      </p:cBhvr>
                                      <p:rCtr x="0" y="200"/>
                                    </p:animMotion>
                                  </p:childTnLst>
                                  <p:subTnLst>
                                    <p:audio>
                                      <p:cMediaNode>
                                        <p:cTn display="1" masterRel="sameClick">
                                          <p:stCondLst>
                                            <p:cond evt="begin" delay="0">
                                              <p:tn val="24"/>
                                            </p:cond>
                                          </p:stCondLst>
                                          <p:endCondLst>
                                            <p:cond evt="onStopAudio" delay="0">
                                              <p:tgtEl>
                                                <p:sldTgt/>
                                              </p:tgtEl>
                                            </p:cond>
                                          </p:endCondLst>
                                        </p:cTn>
                                        <p:tgtEl>
                                          <p:sndTgt r:embed="rId3" name="9534.wav"/>
                                        </p:tgtEl>
                                      </p:cMediaNode>
                                    </p:audio>
                                  </p:subTnLst>
                                </p:cTn>
                              </p:par>
                            </p:childTnLst>
                          </p:cTn>
                        </p:par>
                        <p:par>
                          <p:cTn id="26" fill="hold">
                            <p:stCondLst>
                              <p:cond delay="6000"/>
                            </p:stCondLst>
                            <p:childTnLst>
                              <p:par>
                                <p:cTn id="27" presetID="1" presetClass="exit" presetSubtype="0" fill="hold" nodeType="afterEffect">
                                  <p:stCondLst>
                                    <p:cond delay="0"/>
                                  </p:stCondLst>
                                  <p:childTnLst>
                                    <p:set>
                                      <p:cBhvr>
                                        <p:cTn id="28" dur="1" fill="hold">
                                          <p:stCondLst>
                                            <p:cond delay="0"/>
                                          </p:stCondLst>
                                        </p:cTn>
                                        <p:tgtEl>
                                          <p:spTgt spid="3"/>
                                        </p:tgtEl>
                                        <p:attrNameLst>
                                          <p:attrName>style.visibility</p:attrName>
                                        </p:attrNameLst>
                                      </p:cBhvr>
                                      <p:to>
                                        <p:strVal val="hidden"/>
                                      </p:to>
                                    </p:set>
                                  </p:childTnLst>
                                  <p:subTnLst>
                                    <p:audio>
                                      <p:cMediaNode>
                                        <p:cTn display="1" masterRel="sameClick">
                                          <p:stCondLst>
                                            <p:cond evt="begin" delay="0">
                                              <p:tn val="27"/>
                                            </p:cond>
                                          </p:stCondLst>
                                          <p:endCondLst>
                                            <p:cond evt="onStopAudio" delay="0">
                                              <p:tgtEl>
                                                <p:sldTgt/>
                                              </p:tgtEl>
                                            </p:cond>
                                          </p:endCondLst>
                                        </p:cTn>
                                        <p:tgtEl>
                                          <p:sndTgt r:embed="rId3" name="9534.wav"/>
                                        </p:tgtEl>
                                      </p:cMediaNode>
                                    </p:audio>
                                  </p:subTnLst>
                                </p:cTn>
                              </p:par>
                            </p:childTnLst>
                          </p:cTn>
                        </p:par>
                        <p:par>
                          <p:cTn id="29" fill="hold">
                            <p:stCondLst>
                              <p:cond delay="6000"/>
                            </p:stCondLst>
                            <p:childTnLst>
                              <p:par>
                                <p:cTn id="30" presetID="22" presetClass="entr" presetSubtype="2" fill="hold" nodeType="afterEffect">
                                  <p:stCondLst>
                                    <p:cond delay="0"/>
                                  </p:stCondLst>
                                  <p:childTnLst>
                                    <p:set>
                                      <p:cBhvr>
                                        <p:cTn id="31" dur="2000" fill="hold">
                                          <p:stCondLst>
                                            <p:cond delay="0"/>
                                          </p:stCondLst>
                                        </p:cTn>
                                        <p:tgtEl>
                                          <p:spTgt spid="28"/>
                                        </p:tgtEl>
                                        <p:attrNameLst>
                                          <p:attrName>style.visibility</p:attrName>
                                        </p:attrNameLst>
                                      </p:cBhvr>
                                      <p:to>
                                        <p:strVal val="visible"/>
                                      </p:to>
                                    </p:set>
                                    <p:animEffect transition="in" filter="wipe(right)">
                                      <p:cBhvr>
                                        <p:cTn id="32" dur="2000"/>
                                        <p:tgtEl>
                                          <p:spTgt spid="28"/>
                                        </p:tgtEl>
                                      </p:cBhvr>
                                    </p:animEffect>
                                  </p:childTnLst>
                                </p:cTn>
                              </p:par>
                              <p:par>
                                <p:cTn id="33" presetID="1"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0" presetClass="path" presetSubtype="0" accel="50000" decel="50000" fill="hold" nodeType="withEffect">
                                  <p:stCondLst>
                                    <p:cond delay="0"/>
                                  </p:stCondLst>
                                  <p:childTnLst>
                                    <p:animMotion origin="layout" path="M 0.000000 0.000000 L -0.007708 0.000000 L -0.015486 0.000000 L -0.023194 0.000000 L -0.030903 0.002037 L -0.038611 0.004074 L -0.046319 0.004074 L -0.054028 0.004074 L -0.061736 0.004074 L -0.069444 0.004074 L -0.077153 0.004074 L -0.084931 0.004074 L -0.092639 0.004074 L -0.100347 0.004074 L -0.108056 0.004074 L -0.115764 0.004074 L -0.123472 0.004074 L -0.131181 0.004074 L -0.138889 0.004074 L -0.146597 0.004074 L -0.154375 0.004074 L -0.162083 0.002037 L -0.169792 0.002037 L -0.177500 0.002037 L -0.185208 0.002037 L -0.192917 0.002037 L -0.200625 0.002037 L -0.208333 0.000000 L -0.216042 -0.002037 L -0.223819 -0.002037 L -0.231528 -0.002037 L -0.239236 -0.002037 L -0.246944 -0.002037 L -0.254653 -0.002037 L -0.262361 -0.002037 L -0.270069 -0.002037 L -0.277778 -0.002037 L -0.285486 -0.002037 L -0.293264 -0.002037 L -0.300972 -0.002037 L -0.308681 -0.002037 L -0.316389 -0.002037 L -0.324097 -0.002037 L -0.331806 -0.002037 L -0.339514 -0.002037 L -0.347222 -0.002037 L -0.354931 -0.002037 L -0.362708 -0.002037 L -0.370417 -0.002037 L -0.378125 -0.002037 L -0.385833 -0.002037 L -0.393542 -0.002037 L -0.401250 -0.002037 L -0.408958 -0.002037 L -0.416667 -0.002037 L -0.424375 -0.002037 L -0.432153 -0.002037 L -0.439861 -0.002037 L -0.447569 -0.002037 L -0.455278 -0.004074 L -0.462986 -0.008241 L -0.470694 -0.016481 L -0.478403 -0.024722 L -0.486111 -0.028796 L -0.493819 -0.032963 L -0.501597 -0.039074 L -0.509306 -0.045278 L -0.517014 -0.049352 L -0.524722 -0.057593 L -0.527778 -0.067870 L -0.533958 -0.078148 L -0.538611 -0.088519 L -0.543264 -0.098796 L -0.546319 -0.109074 L -0.547847 -0.119352 L -0.547847 -0.129630 " pathEditMode="relative" ptsTypes="">
                                      <p:cBhvr>
                                        <p:cTn id="36" dur="2000" fill="hold"/>
                                        <p:tgtEl>
                                          <p:spTgt spid="4"/>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ppt_x"/>
                                          </p:val>
                                        </p:tav>
                                        <p:tav tm="100000">
                                          <p:val>
                                            <p:strVal val="#ppt_x"/>
                                          </p:val>
                                        </p:tav>
                                      </p:tavLst>
                                    </p:anim>
                                    <p:anim calcmode="lin" valueType="num">
                                      <p:cBhvr additive="base">
                                        <p:cTn id="4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descr="4d6bd7e4f48a1efd8bb52227e56b507"/>
          <p:cNvPicPr>
            <a:picLocks noChangeAspect="1"/>
          </p:cNvPicPr>
          <p:nvPr>
            <p:ph idx="1"/>
          </p:nvPr>
        </p:nvPicPr>
        <p:blipFill>
          <a:blip r:embed="rId1"/>
          <a:stretch>
            <a:fillRect/>
          </a:stretch>
        </p:blipFill>
        <p:spPr>
          <a:xfrm>
            <a:off x="4650105" y="3284855"/>
            <a:ext cx="3960495" cy="2873375"/>
          </a:xfrm>
          <a:prstGeom prst="rect">
            <a:avLst/>
          </a:prstGeom>
        </p:spPr>
      </p:pic>
      <p:pic>
        <p:nvPicPr>
          <p:cNvPr id="5" name="图片 4" descr="56367f1cb61e74c981b5bb04c2286f9"/>
          <p:cNvPicPr>
            <a:picLocks noChangeAspect="1"/>
          </p:cNvPicPr>
          <p:nvPr/>
        </p:nvPicPr>
        <p:blipFill>
          <a:blip r:embed="rId2"/>
          <a:stretch>
            <a:fillRect/>
          </a:stretch>
        </p:blipFill>
        <p:spPr>
          <a:xfrm>
            <a:off x="457200" y="3206115"/>
            <a:ext cx="4192270" cy="2952750"/>
          </a:xfrm>
          <a:prstGeom prst="rect">
            <a:avLst/>
          </a:prstGeom>
        </p:spPr>
      </p:pic>
      <p:pic>
        <p:nvPicPr>
          <p:cNvPr id="7" name="图片 6" descr="e4e2c705c9884d68a46a509eae5705ea"/>
          <p:cNvPicPr>
            <a:picLocks noChangeAspect="1"/>
          </p:cNvPicPr>
          <p:nvPr/>
        </p:nvPicPr>
        <p:blipFill>
          <a:blip r:embed="rId3"/>
          <a:stretch>
            <a:fillRect/>
          </a:stretch>
        </p:blipFill>
        <p:spPr>
          <a:xfrm>
            <a:off x="4650105" y="339090"/>
            <a:ext cx="3959860" cy="2952750"/>
          </a:xfrm>
          <a:prstGeom prst="rect">
            <a:avLst/>
          </a:prstGeom>
        </p:spPr>
      </p:pic>
      <p:pic>
        <p:nvPicPr>
          <p:cNvPr id="8" name="图片 7" descr="JhbgqA6qx6czTTJoxCkLrfluy0fxIaYdqMLFkX57hrWoi1519525223023"/>
          <p:cNvPicPr>
            <a:picLocks noChangeAspect="1"/>
          </p:cNvPicPr>
          <p:nvPr/>
        </p:nvPicPr>
        <p:blipFill>
          <a:blip r:embed="rId4"/>
          <a:stretch>
            <a:fillRect/>
          </a:stretch>
        </p:blipFill>
        <p:spPr>
          <a:xfrm>
            <a:off x="456565" y="339090"/>
            <a:ext cx="4192905" cy="29527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3000" fill="hold">
                                          <p:stCondLst>
                                            <p:cond delay="0"/>
                                          </p:stCondLst>
                                        </p:cTn>
                                        <p:tgtEl>
                                          <p:spTgt spid="8"/>
                                        </p:tgtEl>
                                        <p:attrNameLst>
                                          <p:attrName>style.visibility</p:attrName>
                                        </p:attrNameLst>
                                      </p:cBhvr>
                                      <p:to>
                                        <p:strVal val="visible"/>
                                      </p:to>
                                    </p:set>
                                    <p:animEffect transition="in" filter="wheel(1)">
                                      <p:cBhvr>
                                        <p:cTn id="7" dur="3000"/>
                                        <p:tgtEl>
                                          <p:spTgt spid="8"/>
                                        </p:tgtEl>
                                      </p:cBhvr>
                                    </p:animEffect>
                                  </p:childTnLst>
                                </p:cTn>
                              </p:par>
                            </p:childTnLst>
                          </p:cTn>
                        </p:par>
                        <p:par>
                          <p:cTn id="8" fill="hold">
                            <p:stCondLst>
                              <p:cond delay="3000"/>
                            </p:stCondLst>
                            <p:childTnLst>
                              <p:par>
                                <p:cTn id="9" presetID="21" presetClass="entr" presetSubtype="1" fill="hold" nodeType="afterEffect">
                                  <p:stCondLst>
                                    <p:cond delay="0"/>
                                  </p:stCondLst>
                                  <p:childTnLst>
                                    <p:set>
                                      <p:cBhvr>
                                        <p:cTn id="10" dur="3000" fill="hold">
                                          <p:stCondLst>
                                            <p:cond delay="0"/>
                                          </p:stCondLst>
                                        </p:cTn>
                                        <p:tgtEl>
                                          <p:spTgt spid="7"/>
                                        </p:tgtEl>
                                        <p:attrNameLst>
                                          <p:attrName>style.visibility</p:attrName>
                                        </p:attrNameLst>
                                      </p:cBhvr>
                                      <p:to>
                                        <p:strVal val="visible"/>
                                      </p:to>
                                    </p:set>
                                    <p:animEffect transition="in" filter="wheel(1)">
                                      <p:cBhvr>
                                        <p:cTn id="11" dur="3000"/>
                                        <p:tgtEl>
                                          <p:spTgt spid="7"/>
                                        </p:tgtEl>
                                      </p:cBhvr>
                                    </p:animEffect>
                                  </p:childTnLst>
                                </p:cTn>
                              </p:par>
                            </p:childTnLst>
                          </p:cTn>
                        </p:par>
                        <p:par>
                          <p:cTn id="12" fill="hold">
                            <p:stCondLst>
                              <p:cond delay="6000"/>
                            </p:stCondLst>
                            <p:childTnLst>
                              <p:par>
                                <p:cTn id="13" presetID="21" presetClass="entr" presetSubtype="1" fill="hold" nodeType="afterEffect">
                                  <p:stCondLst>
                                    <p:cond delay="0"/>
                                  </p:stCondLst>
                                  <p:childTnLst>
                                    <p:set>
                                      <p:cBhvr>
                                        <p:cTn id="14" dur="3000" fill="hold">
                                          <p:stCondLst>
                                            <p:cond delay="0"/>
                                          </p:stCondLst>
                                        </p:cTn>
                                        <p:tgtEl>
                                          <p:spTgt spid="5"/>
                                        </p:tgtEl>
                                        <p:attrNameLst>
                                          <p:attrName>style.visibility</p:attrName>
                                        </p:attrNameLst>
                                      </p:cBhvr>
                                      <p:to>
                                        <p:strVal val="visible"/>
                                      </p:to>
                                    </p:set>
                                    <p:animEffect transition="in" filter="wheel(1)">
                                      <p:cBhvr>
                                        <p:cTn id="15" dur="3000"/>
                                        <p:tgtEl>
                                          <p:spTgt spid="5"/>
                                        </p:tgtEl>
                                      </p:cBhvr>
                                    </p:animEffect>
                                  </p:childTnLst>
                                </p:cTn>
                              </p:par>
                            </p:childTnLst>
                          </p:cTn>
                        </p:par>
                        <p:par>
                          <p:cTn id="16" fill="hold">
                            <p:stCondLst>
                              <p:cond delay="9000"/>
                            </p:stCondLst>
                            <p:childTnLst>
                              <p:par>
                                <p:cTn id="17" presetID="21" presetClass="entr" presetSubtype="1" fill="hold" nodeType="afterEffect">
                                  <p:stCondLst>
                                    <p:cond delay="0"/>
                                  </p:stCondLst>
                                  <p:childTnLst>
                                    <p:set>
                                      <p:cBhvr>
                                        <p:cTn id="18" dur="3000" fill="hold">
                                          <p:stCondLst>
                                            <p:cond delay="0"/>
                                          </p:stCondLst>
                                        </p:cTn>
                                        <p:tgtEl>
                                          <p:spTgt spid="4"/>
                                        </p:tgtEl>
                                        <p:attrNameLst>
                                          <p:attrName>style.visibility</p:attrName>
                                        </p:attrNameLst>
                                      </p:cBhvr>
                                      <p:to>
                                        <p:strVal val="visible"/>
                                      </p:to>
                                    </p:set>
                                    <p:animEffect transition="in" filter="wheel(1)">
                                      <p:cBhvr>
                                        <p:cTn id="19"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组合 5"/>
          <p:cNvGrpSpPr/>
          <p:nvPr/>
        </p:nvGrpSpPr>
        <p:grpSpPr bwMode="auto">
          <a:xfrm>
            <a:off x="1958975" y="495300"/>
            <a:ext cx="5006975" cy="830263"/>
            <a:chOff x="2033588" y="401921"/>
            <a:chExt cx="4986337" cy="909819"/>
          </a:xfrm>
        </p:grpSpPr>
        <p:cxnSp>
          <p:nvCxnSpPr>
            <p:cNvPr id="60445" name="直接连接符 27"/>
            <p:cNvCxnSpPr>
              <a:cxnSpLocks noChangeShapeType="1"/>
            </p:cNvCxnSpPr>
            <p:nvPr/>
          </p:nvCxnSpPr>
          <p:spPr bwMode="auto">
            <a:xfrm>
              <a:off x="2033588" y="1311740"/>
              <a:ext cx="4986337" cy="0"/>
            </a:xfrm>
            <a:prstGeom prst="line">
              <a:avLst/>
            </a:prstGeom>
            <a:noFill/>
            <a:ln w="76200">
              <a:solidFill>
                <a:srgbClr val="00B050"/>
              </a:solidFill>
              <a:round/>
            </a:ln>
          </p:spPr>
        </p:cxnSp>
        <p:sp>
          <p:nvSpPr>
            <p:cNvPr id="60446" name="TextBox 5"/>
            <p:cNvSpPr txBox="1">
              <a:spLocks noChangeArrowheads="1"/>
            </p:cNvSpPr>
            <p:nvPr/>
          </p:nvSpPr>
          <p:spPr bwMode="auto">
            <a:xfrm>
              <a:off x="3445519" y="401921"/>
              <a:ext cx="2784660" cy="774181"/>
            </a:xfrm>
            <a:prstGeom prst="rect">
              <a:avLst/>
            </a:prstGeom>
            <a:noFill/>
            <a:ln w="76200">
              <a:noFill/>
              <a:miter lim="800000"/>
            </a:ln>
          </p:spPr>
          <p:txBody>
            <a:bodyPr>
              <a:spAutoFit/>
            </a:bodyPr>
            <a:lstStyle/>
            <a:p>
              <a:r>
                <a:rPr lang="zh-CN" altLang="en-US" sz="4000" b="1">
                  <a:latin typeface="黑体" panose="02010609060101010101" pitchFamily="49" charset="-122"/>
                  <a:ea typeface="黑体" panose="02010609060101010101" pitchFamily="49" charset="-122"/>
                </a:rPr>
                <a:t>直道</a:t>
              </a:r>
              <a:r>
                <a:rPr lang="en-US" altLang="zh-CN" sz="4000" b="1">
                  <a:latin typeface="黑体" panose="02010609060101010101" pitchFamily="49" charset="-122"/>
                  <a:ea typeface="黑体" panose="02010609060101010101" pitchFamily="49" charset="-122"/>
                </a:rPr>
                <a:t>100</a:t>
              </a:r>
              <a:r>
                <a:rPr lang="zh-CN" altLang="en-US" sz="4000" b="1">
                  <a:latin typeface="黑体" panose="02010609060101010101" pitchFamily="49" charset="-122"/>
                  <a:ea typeface="黑体" panose="02010609060101010101" pitchFamily="49" charset="-122"/>
                </a:rPr>
                <a:t>米</a:t>
              </a:r>
              <a:endParaRPr lang="zh-CN" altLang="en-US" sz="4000" b="1">
                <a:latin typeface="黑体" panose="02010609060101010101" pitchFamily="49" charset="-122"/>
                <a:ea typeface="黑体" panose="02010609060101010101" pitchFamily="49" charset="-122"/>
              </a:endParaRPr>
            </a:p>
          </p:txBody>
        </p:sp>
      </p:grpSp>
      <p:grpSp>
        <p:nvGrpSpPr>
          <p:cNvPr id="5" name="组合 4"/>
          <p:cNvGrpSpPr/>
          <p:nvPr/>
        </p:nvGrpSpPr>
        <p:grpSpPr bwMode="auto">
          <a:xfrm>
            <a:off x="6881813" y="1341438"/>
            <a:ext cx="1928812" cy="3706812"/>
            <a:chOff x="6948264" y="1354158"/>
            <a:chExt cx="1915720" cy="3759200"/>
          </a:xfrm>
        </p:grpSpPr>
        <p:sp>
          <p:nvSpPr>
            <p:cNvPr id="60443" name="任意多边形 9"/>
            <p:cNvSpPr/>
            <p:nvPr/>
          </p:nvSpPr>
          <p:spPr bwMode="auto">
            <a:xfrm>
              <a:off x="6948264" y="1354158"/>
              <a:ext cx="1206500" cy="3759200"/>
            </a:xfrm>
            <a:custGeom>
              <a:avLst/>
              <a:gdLst>
                <a:gd name="T0" fmla="*/ 0 w 1205290"/>
                <a:gd name="T1" fmla="*/ 3759200 h 3759200"/>
                <a:gd name="T2" fmla="*/ 343340 w 1205290"/>
                <a:gd name="T3" fmla="*/ 3570514 h 3759200"/>
                <a:gd name="T4" fmla="*/ 597113 w 1205290"/>
                <a:gd name="T5" fmla="*/ 3381828 h 3759200"/>
                <a:gd name="T6" fmla="*/ 835961 w 1205290"/>
                <a:gd name="T7" fmla="*/ 3120572 h 3759200"/>
                <a:gd name="T8" fmla="*/ 1000163 w 1205290"/>
                <a:gd name="T9" fmla="*/ 2844800 h 3759200"/>
                <a:gd name="T10" fmla="*/ 1089734 w 1205290"/>
                <a:gd name="T11" fmla="*/ 2598056 h 3759200"/>
                <a:gd name="T12" fmla="*/ 1209156 w 1205290"/>
                <a:gd name="T13" fmla="*/ 2235200 h 3759200"/>
                <a:gd name="T14" fmla="*/ 1239012 w 1205290"/>
                <a:gd name="T15" fmla="*/ 1944914 h 3759200"/>
                <a:gd name="T16" fmla="*/ 1224083 w 1205290"/>
                <a:gd name="T17" fmla="*/ 1567543 h 3759200"/>
                <a:gd name="T18" fmla="*/ 1164373 w 1205290"/>
                <a:gd name="T19" fmla="*/ 1291772 h 3759200"/>
                <a:gd name="T20" fmla="*/ 1089734 w 1205290"/>
                <a:gd name="T21" fmla="*/ 957943 h 3759200"/>
                <a:gd name="T22" fmla="*/ 925526 w 1205290"/>
                <a:gd name="T23" fmla="*/ 696686 h 3759200"/>
                <a:gd name="T24" fmla="*/ 731465 w 1205290"/>
                <a:gd name="T25" fmla="*/ 449943 h 3759200"/>
                <a:gd name="T26" fmla="*/ 522475 w 1205290"/>
                <a:gd name="T27" fmla="*/ 246743 h 3759200"/>
                <a:gd name="T28" fmla="*/ 268701 w 1205290"/>
                <a:gd name="T29" fmla="*/ 101600 h 3759200"/>
                <a:gd name="T30" fmla="*/ 74639 w 1205290"/>
                <a:gd name="T31" fmla="*/ 0 h 3759200"/>
                <a:gd name="T32" fmla="*/ 74639 w 1205290"/>
                <a:gd name="T33" fmla="*/ 0 h 3759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5290"/>
                <a:gd name="T52" fmla="*/ 0 h 3759200"/>
                <a:gd name="T53" fmla="*/ 1205290 w 1205290"/>
                <a:gd name="T54" fmla="*/ 3759200 h 3759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5290" h="3759200">
                  <a:moveTo>
                    <a:pt x="0" y="3759200"/>
                  </a:moveTo>
                  <a:cubicBezTo>
                    <a:pt x="118533" y="3696304"/>
                    <a:pt x="237066" y="3633409"/>
                    <a:pt x="333828" y="3570514"/>
                  </a:cubicBezTo>
                  <a:cubicBezTo>
                    <a:pt x="430590" y="3507619"/>
                    <a:pt x="500742" y="3456819"/>
                    <a:pt x="580571" y="3381829"/>
                  </a:cubicBezTo>
                  <a:cubicBezTo>
                    <a:pt x="660400" y="3306839"/>
                    <a:pt x="747486" y="3210077"/>
                    <a:pt x="812800" y="3120572"/>
                  </a:cubicBezTo>
                  <a:cubicBezTo>
                    <a:pt x="878114" y="3031067"/>
                    <a:pt x="931333" y="2931886"/>
                    <a:pt x="972457" y="2844800"/>
                  </a:cubicBezTo>
                  <a:cubicBezTo>
                    <a:pt x="1013581" y="2757714"/>
                    <a:pt x="1025676" y="2699657"/>
                    <a:pt x="1059543" y="2598057"/>
                  </a:cubicBezTo>
                  <a:cubicBezTo>
                    <a:pt x="1093410" y="2496457"/>
                    <a:pt x="1151467" y="2344057"/>
                    <a:pt x="1175657" y="2235200"/>
                  </a:cubicBezTo>
                  <a:cubicBezTo>
                    <a:pt x="1199847" y="2126343"/>
                    <a:pt x="1202267" y="2056190"/>
                    <a:pt x="1204686" y="1944914"/>
                  </a:cubicBezTo>
                  <a:cubicBezTo>
                    <a:pt x="1207105" y="1833638"/>
                    <a:pt x="1202266" y="1676400"/>
                    <a:pt x="1190171" y="1567543"/>
                  </a:cubicBezTo>
                  <a:cubicBezTo>
                    <a:pt x="1178076" y="1458686"/>
                    <a:pt x="1153885" y="1393372"/>
                    <a:pt x="1132114" y="1291772"/>
                  </a:cubicBezTo>
                  <a:cubicBezTo>
                    <a:pt x="1110343" y="1190172"/>
                    <a:pt x="1098248" y="1057124"/>
                    <a:pt x="1059543" y="957943"/>
                  </a:cubicBezTo>
                  <a:cubicBezTo>
                    <a:pt x="1020838" y="858762"/>
                    <a:pt x="957943" y="781353"/>
                    <a:pt x="899886" y="696686"/>
                  </a:cubicBezTo>
                  <a:cubicBezTo>
                    <a:pt x="841829" y="612019"/>
                    <a:pt x="776514" y="524933"/>
                    <a:pt x="711200" y="449943"/>
                  </a:cubicBezTo>
                  <a:cubicBezTo>
                    <a:pt x="645886" y="374953"/>
                    <a:pt x="582991" y="304800"/>
                    <a:pt x="508000" y="246743"/>
                  </a:cubicBezTo>
                  <a:cubicBezTo>
                    <a:pt x="433010" y="188686"/>
                    <a:pt x="333829" y="142724"/>
                    <a:pt x="261257" y="101600"/>
                  </a:cubicBezTo>
                  <a:cubicBezTo>
                    <a:pt x="188686" y="60476"/>
                    <a:pt x="72571" y="0"/>
                    <a:pt x="72571" y="0"/>
                  </a:cubicBezTo>
                </a:path>
              </a:pathLst>
            </a:custGeom>
            <a:noFill/>
            <a:ln w="76200" cap="flat" cmpd="sng">
              <a:solidFill>
                <a:srgbClr val="00B050"/>
              </a:solidFill>
              <a:prstDash val="solid"/>
              <a:round/>
              <a:headEnd type="none" w="med" len="med"/>
              <a:tailEnd type="none" w="med" len="med"/>
            </a:ln>
          </p:spPr>
          <p:txBody>
            <a:bodyPr/>
            <a:lstStyle/>
            <a:p>
              <a:endParaRPr lang="zh-CN" altLang="en-US"/>
            </a:p>
          </p:txBody>
        </p:sp>
        <p:sp>
          <p:nvSpPr>
            <p:cNvPr id="60444" name="TextBox 5"/>
            <p:cNvSpPr txBox="1">
              <a:spLocks noChangeArrowheads="1"/>
            </p:cNvSpPr>
            <p:nvPr/>
          </p:nvSpPr>
          <p:spPr bwMode="auto">
            <a:xfrm rot="5400000">
              <a:off x="6895272" y="2863253"/>
              <a:ext cx="3280768" cy="656656"/>
            </a:xfrm>
            <a:prstGeom prst="rect">
              <a:avLst/>
            </a:prstGeom>
            <a:noFill/>
            <a:ln w="9525">
              <a:noFill/>
              <a:miter lim="800000"/>
            </a:ln>
          </p:spPr>
          <p:txBody>
            <a:bodyPr tIns="0">
              <a:spAutoFit/>
            </a:bodyPr>
            <a:lstStyle/>
            <a:p>
              <a:r>
                <a:rPr lang="zh-CN" altLang="en-US" sz="4000" b="1">
                  <a:latin typeface="黑体" panose="02010609060101010101" pitchFamily="49" charset="-122"/>
                  <a:ea typeface="黑体" panose="02010609060101010101" pitchFamily="49" charset="-122"/>
                  <a:sym typeface="+mn-ea"/>
                </a:rPr>
                <a:t>弯道</a:t>
              </a:r>
              <a:r>
                <a:rPr lang="en-US" altLang="zh-CN" sz="4000" b="1">
                  <a:latin typeface="黑体" panose="02010609060101010101" pitchFamily="49" charset="-122"/>
                  <a:ea typeface="黑体" panose="02010609060101010101" pitchFamily="49" charset="-122"/>
                </a:rPr>
                <a:t>100</a:t>
              </a:r>
              <a:r>
                <a:rPr lang="zh-CN" altLang="en-US" sz="4000" b="1">
                  <a:latin typeface="黑体" panose="02010609060101010101" pitchFamily="49" charset="-122"/>
                  <a:ea typeface="黑体" panose="02010609060101010101" pitchFamily="49" charset="-122"/>
                </a:rPr>
                <a:t>米</a:t>
              </a:r>
              <a:endParaRPr lang="zh-CN" altLang="en-US" sz="4000" b="1">
                <a:latin typeface="黑体" panose="02010609060101010101" pitchFamily="49" charset="-122"/>
                <a:ea typeface="黑体" panose="02010609060101010101" pitchFamily="49" charset="-122"/>
              </a:endParaRPr>
            </a:p>
          </p:txBody>
        </p:sp>
      </p:grpSp>
      <p:grpSp>
        <p:nvGrpSpPr>
          <p:cNvPr id="7" name="组合 6"/>
          <p:cNvGrpSpPr/>
          <p:nvPr/>
        </p:nvGrpSpPr>
        <p:grpSpPr bwMode="auto">
          <a:xfrm>
            <a:off x="128588" y="1341438"/>
            <a:ext cx="1909762" cy="3636962"/>
            <a:chOff x="133473" y="1537889"/>
            <a:chExt cx="1882490" cy="3457878"/>
          </a:xfrm>
        </p:grpSpPr>
        <p:sp>
          <p:nvSpPr>
            <p:cNvPr id="60441" name="任意多边形 8"/>
            <p:cNvSpPr/>
            <p:nvPr/>
          </p:nvSpPr>
          <p:spPr bwMode="auto">
            <a:xfrm>
              <a:off x="928476" y="1537889"/>
              <a:ext cx="1087487" cy="3457878"/>
            </a:xfrm>
            <a:custGeom>
              <a:avLst/>
              <a:gdLst>
                <a:gd name="T0" fmla="*/ 1641951 w 1146629"/>
                <a:gd name="T1" fmla="*/ 0 h 3744685"/>
                <a:gd name="T2" fmla="*/ 997636 w 1146629"/>
                <a:gd name="T3" fmla="*/ 298816 h 3744685"/>
                <a:gd name="T4" fmla="*/ 561174 w 1146629"/>
                <a:gd name="T5" fmla="*/ 709690 h 3744685"/>
                <a:gd name="T6" fmla="*/ 207841 w 1146629"/>
                <a:gd name="T7" fmla="*/ 1288649 h 3744685"/>
                <a:gd name="T8" fmla="*/ 62351 w 1146629"/>
                <a:gd name="T9" fmla="*/ 1811580 h 3744685"/>
                <a:gd name="T10" fmla="*/ 0 w 1146629"/>
                <a:gd name="T11" fmla="*/ 2446565 h 3744685"/>
                <a:gd name="T12" fmla="*/ 62351 w 1146629"/>
                <a:gd name="T13" fmla="*/ 3100227 h 3744685"/>
                <a:gd name="T14" fmla="*/ 249412 w 1146629"/>
                <a:gd name="T15" fmla="*/ 3641832 h 3744685"/>
                <a:gd name="T16" fmla="*/ 498819 w 1146629"/>
                <a:gd name="T17" fmla="*/ 4071381 h 3744685"/>
                <a:gd name="T18" fmla="*/ 852150 w 1146629"/>
                <a:gd name="T19" fmla="*/ 4388875 h 3744685"/>
                <a:gd name="T20" fmla="*/ 1600381 w 1146629"/>
                <a:gd name="T21" fmla="*/ 4818427 h 3744685"/>
                <a:gd name="T22" fmla="*/ 1600381 w 1146629"/>
                <a:gd name="T23" fmla="*/ 4818427 h 3744685"/>
                <a:gd name="T24" fmla="*/ 1600381 w 1146629"/>
                <a:gd name="T25" fmla="*/ 4818427 h 3744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6629"/>
                <a:gd name="T40" fmla="*/ 0 h 3744685"/>
                <a:gd name="T41" fmla="*/ 1146629 w 1146629"/>
                <a:gd name="T42" fmla="*/ 3744685 h 3744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6629" h="3744685">
                  <a:moveTo>
                    <a:pt x="1146629" y="0"/>
                  </a:moveTo>
                  <a:cubicBezTo>
                    <a:pt x="984552" y="70152"/>
                    <a:pt x="822476" y="140304"/>
                    <a:pt x="696686" y="232228"/>
                  </a:cubicBezTo>
                  <a:cubicBezTo>
                    <a:pt x="570896" y="324152"/>
                    <a:pt x="483810" y="423333"/>
                    <a:pt x="391886" y="551542"/>
                  </a:cubicBezTo>
                  <a:cubicBezTo>
                    <a:pt x="299962" y="679752"/>
                    <a:pt x="203200" y="858761"/>
                    <a:pt x="145143" y="1001485"/>
                  </a:cubicBezTo>
                  <a:cubicBezTo>
                    <a:pt x="87086" y="1144209"/>
                    <a:pt x="67733" y="1257904"/>
                    <a:pt x="43543" y="1407885"/>
                  </a:cubicBezTo>
                  <a:cubicBezTo>
                    <a:pt x="19353" y="1557866"/>
                    <a:pt x="0" y="1734457"/>
                    <a:pt x="0" y="1901371"/>
                  </a:cubicBezTo>
                  <a:cubicBezTo>
                    <a:pt x="0" y="2068285"/>
                    <a:pt x="14514" y="2254552"/>
                    <a:pt x="43543" y="2409371"/>
                  </a:cubicBezTo>
                  <a:cubicBezTo>
                    <a:pt x="72572" y="2564190"/>
                    <a:pt x="123372" y="2704494"/>
                    <a:pt x="174172" y="2830285"/>
                  </a:cubicBezTo>
                  <a:cubicBezTo>
                    <a:pt x="224972" y="2956076"/>
                    <a:pt x="278191" y="3067352"/>
                    <a:pt x="348343" y="3164114"/>
                  </a:cubicBezTo>
                  <a:cubicBezTo>
                    <a:pt x="418495" y="3260876"/>
                    <a:pt x="466876" y="3314095"/>
                    <a:pt x="595086" y="3410857"/>
                  </a:cubicBezTo>
                  <a:cubicBezTo>
                    <a:pt x="723295" y="3507619"/>
                    <a:pt x="1117600" y="3744685"/>
                    <a:pt x="1117600" y="3744685"/>
                  </a:cubicBezTo>
                </a:path>
              </a:pathLst>
            </a:custGeom>
            <a:noFill/>
            <a:ln w="76200" cap="flat" cmpd="sng">
              <a:solidFill>
                <a:srgbClr val="00B050"/>
              </a:solidFill>
              <a:prstDash val="solid"/>
              <a:round/>
              <a:headEnd type="none" w="med" len="med"/>
              <a:tailEnd type="none" w="med" len="med"/>
            </a:ln>
          </p:spPr>
          <p:txBody>
            <a:bodyPr/>
            <a:lstStyle/>
            <a:p>
              <a:endParaRPr lang="zh-CN" altLang="en-US"/>
            </a:p>
          </p:txBody>
        </p:sp>
        <p:sp>
          <p:nvSpPr>
            <p:cNvPr id="60442" name="TextBox 5"/>
            <p:cNvSpPr txBox="1">
              <a:spLocks noChangeArrowheads="1"/>
            </p:cNvSpPr>
            <p:nvPr/>
          </p:nvSpPr>
          <p:spPr bwMode="auto">
            <a:xfrm rot="5400000">
              <a:off x="-831977" y="2729457"/>
              <a:ext cx="2627673" cy="696773"/>
            </a:xfrm>
            <a:prstGeom prst="rect">
              <a:avLst/>
            </a:prstGeom>
            <a:noFill/>
            <a:ln w="9525">
              <a:noFill/>
              <a:miter lim="800000"/>
            </a:ln>
          </p:spPr>
          <p:txBody>
            <a:bodyPr>
              <a:spAutoFit/>
            </a:bodyPr>
            <a:lstStyle/>
            <a:p>
              <a:r>
                <a:rPr lang="zh-CN" altLang="en-US" sz="4000" b="1">
                  <a:latin typeface="黑体" panose="02010609060101010101" pitchFamily="49" charset="-122"/>
                  <a:ea typeface="黑体" panose="02010609060101010101" pitchFamily="49" charset="-122"/>
                </a:rPr>
                <a:t>弯道</a:t>
              </a:r>
              <a:r>
                <a:rPr lang="en-US" altLang="zh-CN" sz="4000" b="1">
                  <a:latin typeface="黑体" panose="02010609060101010101" pitchFamily="49" charset="-122"/>
                  <a:ea typeface="黑体" panose="02010609060101010101" pitchFamily="49" charset="-122"/>
                </a:rPr>
                <a:t>100</a:t>
              </a:r>
              <a:r>
                <a:rPr lang="zh-CN" altLang="en-US" sz="4000" b="1">
                  <a:latin typeface="黑体" panose="02010609060101010101" pitchFamily="49" charset="-122"/>
                  <a:ea typeface="黑体" panose="02010609060101010101" pitchFamily="49" charset="-122"/>
                </a:rPr>
                <a:t>米</a:t>
              </a:r>
              <a:endParaRPr lang="zh-CN" altLang="en-US" sz="4000" b="1">
                <a:latin typeface="黑体" panose="02010609060101010101" pitchFamily="49" charset="-122"/>
                <a:ea typeface="黑体" panose="02010609060101010101" pitchFamily="49" charset="-122"/>
              </a:endParaRPr>
            </a:p>
          </p:txBody>
        </p:sp>
      </p:grpSp>
      <p:sp>
        <p:nvSpPr>
          <p:cNvPr id="19" name="TextBox 5"/>
          <p:cNvSpPr txBox="1"/>
          <p:nvPr/>
        </p:nvSpPr>
        <p:spPr>
          <a:xfrm>
            <a:off x="2280920" y="5465445"/>
            <a:ext cx="8162925" cy="1014730"/>
          </a:xfrm>
          <a:prstGeom prst="rect">
            <a:avLst/>
          </a:prstGeom>
          <a:noFill/>
          <a:ln w="9525">
            <a:noFill/>
          </a:ln>
        </p:spPr>
        <p:txBody>
          <a:bodyPr wrap="square">
            <a:spAutoFit/>
            <a:scene3d>
              <a:camera prst="orthographicFront"/>
              <a:lightRig rig="threePt" dir="t"/>
            </a:scene3d>
          </a:bodyPr>
          <a:lstStyle/>
          <a:p>
            <a:pPr>
              <a:defRPr/>
            </a:pPr>
            <a:r>
              <a:rPr lang="en-US" altLang="zh-CN" sz="6000" b="1"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rPr>
              <a:t>4</a:t>
            </a:r>
            <a:r>
              <a:rPr lang="en-US" altLang="zh-CN" sz="6000" b="1" noProof="1">
                <a:effectLst>
                  <a:outerShdw blurRad="38100" dist="19050" dir="2700000" algn="tl" rotWithShape="0">
                    <a:schemeClr val="dk1">
                      <a:alpha val="40000"/>
                    </a:schemeClr>
                  </a:outerShdw>
                </a:effectLst>
                <a:ea typeface="宋体" panose="02010600030101010101" pitchFamily="2" charset="-122"/>
              </a:rPr>
              <a:t>×</a:t>
            </a:r>
            <a:r>
              <a:rPr lang="en-US" altLang="zh-CN" sz="6000" b="1"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rPr>
              <a:t>100=400</a:t>
            </a:r>
            <a:r>
              <a:rPr lang="zh-CN" altLang="en-US" sz="6000" b="1"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rPr>
              <a:t>米</a:t>
            </a:r>
            <a:endParaRPr lang="zh-CN" altLang="en-US" sz="6000" b="1"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endParaRPr>
          </a:p>
        </p:txBody>
      </p:sp>
      <p:grpSp>
        <p:nvGrpSpPr>
          <p:cNvPr id="60422" name="组合 27"/>
          <p:cNvGrpSpPr/>
          <p:nvPr/>
        </p:nvGrpSpPr>
        <p:grpSpPr bwMode="auto">
          <a:xfrm>
            <a:off x="973138" y="1341438"/>
            <a:ext cx="7053262" cy="3713162"/>
            <a:chOff x="2842" y="3397"/>
            <a:chExt cx="10312" cy="4762"/>
          </a:xfrm>
        </p:grpSpPr>
        <p:grpSp>
          <p:nvGrpSpPr>
            <p:cNvPr id="60429" name="组合 26"/>
            <p:cNvGrpSpPr/>
            <p:nvPr/>
          </p:nvGrpSpPr>
          <p:grpSpPr bwMode="auto">
            <a:xfrm>
              <a:off x="2842" y="3397"/>
              <a:ext cx="10312" cy="4762"/>
              <a:chOff x="2319" y="5073"/>
              <a:chExt cx="10312" cy="4762"/>
            </a:xfrm>
          </p:grpSpPr>
          <p:sp>
            <p:nvSpPr>
              <p:cNvPr id="17" name="圆角矩形 16"/>
              <p:cNvSpPr/>
              <p:nvPr/>
            </p:nvSpPr>
            <p:spPr>
              <a:xfrm>
                <a:off x="2663" y="5484"/>
                <a:ext cx="9560"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60432" name="组合 17"/>
              <p:cNvGrpSpPr/>
              <p:nvPr/>
            </p:nvGrpSpPr>
            <p:grpSpPr bwMode="auto">
              <a:xfrm>
                <a:off x="2319" y="5073"/>
                <a:ext cx="10313" cy="4763"/>
                <a:chOff x="2319" y="2835"/>
                <a:chExt cx="10313" cy="4763"/>
              </a:xfrm>
            </p:grpSpPr>
            <p:sp>
              <p:nvSpPr>
                <p:cNvPr id="2" name="圆角矩形 1"/>
                <p:cNvSpPr/>
                <p:nvPr/>
              </p:nvSpPr>
              <p:spPr>
                <a:xfrm>
                  <a:off x="2319" y="2835"/>
                  <a:ext cx="10312" cy="4762"/>
                </a:xfrm>
                <a:prstGeom prst="roundRect">
                  <a:avLst>
                    <a:gd name="adj" fmla="val 44194"/>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0" name="矩形 19"/>
                <p:cNvSpPr/>
                <p:nvPr/>
              </p:nvSpPr>
              <p:spPr>
                <a:xfrm>
                  <a:off x="4231" y="3244"/>
                  <a:ext cx="6485" cy="39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cxnSp>
              <p:nvCxnSpPr>
                <p:cNvPr id="21" name="直接连接符 20"/>
                <p:cNvCxnSpPr>
                  <a:stCxn id="17" idx="0"/>
                  <a:endCxn id="17" idx="2"/>
                </p:cNvCxnSpPr>
                <p:nvPr/>
              </p:nvCxnSpPr>
              <p:spPr>
                <a:xfrm>
                  <a:off x="7441" y="3224"/>
                  <a:ext cx="0" cy="3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7102" y="4875"/>
                  <a:ext cx="680" cy="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3" name="矩形 22"/>
                <p:cNvSpPr/>
                <p:nvPr/>
              </p:nvSpPr>
              <p:spPr>
                <a:xfrm>
                  <a:off x="10261" y="4266"/>
                  <a:ext cx="453" cy="1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4" name="矩形 23"/>
                <p:cNvSpPr/>
                <p:nvPr/>
              </p:nvSpPr>
              <p:spPr>
                <a:xfrm>
                  <a:off x="4231" y="4266"/>
                  <a:ext cx="453" cy="1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5" name="矩形 24"/>
                <p:cNvSpPr/>
                <p:nvPr/>
              </p:nvSpPr>
              <p:spPr>
                <a:xfrm>
                  <a:off x="4684" y="4777"/>
                  <a:ext cx="341"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6" name="矩形 25"/>
                <p:cNvSpPr/>
                <p:nvPr/>
              </p:nvSpPr>
              <p:spPr>
                <a:xfrm>
                  <a:off x="9920" y="4775"/>
                  <a:ext cx="341"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grpSp>
        <p:sp>
          <p:nvSpPr>
            <p:cNvPr id="4" name="圆角矩形 3"/>
            <p:cNvSpPr/>
            <p:nvPr/>
          </p:nvSpPr>
          <p:spPr>
            <a:xfrm>
              <a:off x="3218" y="3808"/>
              <a:ext cx="9560"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grpSp>
        <p:nvGrpSpPr>
          <p:cNvPr id="8" name="组合 7"/>
          <p:cNvGrpSpPr/>
          <p:nvPr/>
        </p:nvGrpSpPr>
        <p:grpSpPr bwMode="auto">
          <a:xfrm>
            <a:off x="1231900" y="2854325"/>
            <a:ext cx="3090863" cy="1943100"/>
            <a:chOff x="1057370" y="2657834"/>
            <a:chExt cx="3090639" cy="1944216"/>
          </a:xfrm>
        </p:grpSpPr>
        <p:sp>
          <p:nvSpPr>
            <p:cNvPr id="60427" name="云形标注 5"/>
            <p:cNvSpPr>
              <a:spLocks noChangeArrowheads="1"/>
            </p:cNvSpPr>
            <p:nvPr/>
          </p:nvSpPr>
          <p:spPr bwMode="auto">
            <a:xfrm>
              <a:off x="1057370" y="2657834"/>
              <a:ext cx="3090639" cy="1944216"/>
            </a:xfrm>
            <a:prstGeom prst="cloudCallout">
              <a:avLst>
                <a:gd name="adj1" fmla="val -20833"/>
                <a:gd name="adj2" fmla="val 62500"/>
              </a:avLst>
            </a:prstGeom>
            <a:solidFill>
              <a:srgbClr val="68DEDE"/>
            </a:solidFill>
            <a:ln w="9525">
              <a:solidFill>
                <a:schemeClr val="tx1"/>
              </a:solidFill>
              <a:round/>
            </a:ln>
          </p:spPr>
          <p:txBody>
            <a:bodyPr/>
            <a:lstStyle/>
            <a:p>
              <a:endParaRPr lang="zh-CN" altLang="en-US">
                <a:latin typeface="Times New Roman" panose="02020603050405020304" pitchFamily="18" charset="0"/>
              </a:endParaRPr>
            </a:p>
          </p:txBody>
        </p:sp>
        <p:sp>
          <p:nvSpPr>
            <p:cNvPr id="60428" name="TextBox 6"/>
            <p:cNvSpPr txBox="1">
              <a:spLocks noChangeArrowheads="1"/>
            </p:cNvSpPr>
            <p:nvPr/>
          </p:nvSpPr>
          <p:spPr bwMode="auto">
            <a:xfrm>
              <a:off x="1338929" y="2900321"/>
              <a:ext cx="2809080" cy="1324199"/>
            </a:xfrm>
            <a:prstGeom prst="rect">
              <a:avLst/>
            </a:prstGeom>
            <a:noFill/>
            <a:ln w="9525">
              <a:noFill/>
              <a:miter lim="800000"/>
            </a:ln>
          </p:spPr>
          <p:txBody>
            <a:bodyPr>
              <a:spAutoFit/>
            </a:bodyPr>
            <a:lstStyle/>
            <a:p>
              <a:r>
                <a:rPr lang="zh-CN" altLang="en-US" sz="4000" b="1">
                  <a:latin typeface="黑体" panose="02010609060101010101" pitchFamily="49" charset="-122"/>
                  <a:ea typeface="黑体" panose="02010609060101010101" pitchFamily="49" charset="-122"/>
                </a:rPr>
                <a:t>操场一周有多长呢？</a:t>
              </a:r>
              <a:endParaRPr lang="zh-CN" altLang="en-US" sz="4000" b="1">
                <a:latin typeface="黑体" panose="02010609060101010101" pitchFamily="49" charset="-122"/>
                <a:ea typeface="黑体" panose="02010609060101010101" pitchFamily="49" charset="-122"/>
              </a:endParaRPr>
            </a:p>
          </p:txBody>
        </p:sp>
      </p:grpSp>
      <p:grpSp>
        <p:nvGrpSpPr>
          <p:cNvPr id="3" name="组合 2"/>
          <p:cNvGrpSpPr/>
          <p:nvPr/>
        </p:nvGrpSpPr>
        <p:grpSpPr bwMode="auto">
          <a:xfrm>
            <a:off x="1927225" y="4195763"/>
            <a:ext cx="5100638" cy="852487"/>
            <a:chOff x="1979613" y="4149016"/>
            <a:chExt cx="4986337" cy="892951"/>
          </a:xfrm>
        </p:grpSpPr>
        <p:sp>
          <p:nvSpPr>
            <p:cNvPr id="60425" name="TextBox 5"/>
            <p:cNvSpPr txBox="1">
              <a:spLocks noChangeArrowheads="1"/>
            </p:cNvSpPr>
            <p:nvPr/>
          </p:nvSpPr>
          <p:spPr bwMode="auto">
            <a:xfrm>
              <a:off x="4024048" y="4149016"/>
              <a:ext cx="2697364" cy="739475"/>
            </a:xfrm>
            <a:prstGeom prst="rect">
              <a:avLst/>
            </a:prstGeom>
            <a:noFill/>
            <a:ln w="9525">
              <a:noFill/>
              <a:miter lim="800000"/>
            </a:ln>
          </p:spPr>
          <p:txBody>
            <a:bodyPr>
              <a:spAutoFit/>
            </a:bodyPr>
            <a:lstStyle/>
            <a:p>
              <a:r>
                <a:rPr lang="zh-CN" altLang="en-US" sz="4000" b="1">
                  <a:latin typeface="黑体" panose="02010609060101010101" pitchFamily="49" charset="-122"/>
                  <a:ea typeface="黑体" panose="02010609060101010101" pitchFamily="49" charset="-122"/>
                </a:rPr>
                <a:t>直道</a:t>
              </a:r>
              <a:r>
                <a:rPr lang="en-US" altLang="zh-CN" sz="4000" b="1">
                  <a:latin typeface="黑体" panose="02010609060101010101" pitchFamily="49" charset="-122"/>
                  <a:ea typeface="黑体" panose="02010609060101010101" pitchFamily="49" charset="-122"/>
                </a:rPr>
                <a:t>100</a:t>
              </a:r>
              <a:r>
                <a:rPr lang="zh-CN" altLang="en-US" sz="4000" b="1">
                  <a:latin typeface="黑体" panose="02010609060101010101" pitchFamily="49" charset="-122"/>
                  <a:ea typeface="黑体" panose="02010609060101010101" pitchFamily="49" charset="-122"/>
                </a:rPr>
                <a:t>米</a:t>
              </a:r>
              <a:endParaRPr lang="zh-CN" altLang="en-US" sz="4000" b="1">
                <a:latin typeface="黑体" panose="02010609060101010101" pitchFamily="49" charset="-122"/>
                <a:ea typeface="黑体" panose="02010609060101010101" pitchFamily="49" charset="-122"/>
              </a:endParaRPr>
            </a:p>
          </p:txBody>
        </p:sp>
        <p:cxnSp>
          <p:nvCxnSpPr>
            <p:cNvPr id="60426" name="直接连接符 3"/>
            <p:cNvCxnSpPr>
              <a:cxnSpLocks noChangeShapeType="1"/>
              <a:stCxn id="17" idx="0"/>
              <a:endCxn id="17" idx="2"/>
            </p:cNvCxnSpPr>
            <p:nvPr/>
          </p:nvCxnSpPr>
          <p:spPr bwMode="auto">
            <a:xfrm>
              <a:off x="1979613" y="5041967"/>
              <a:ext cx="4986337" cy="0"/>
            </a:xfrm>
            <a:prstGeom prst="line">
              <a:avLst/>
            </a:prstGeom>
            <a:noFill/>
            <a:ln w="76200">
              <a:solidFill>
                <a:srgbClr val="00B050"/>
              </a:solidFill>
              <a:round/>
            </a:ln>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nodeType="clickEffect">
                                  <p:stCondLst>
                                    <p:cond delay="0"/>
                                  </p:stCondLst>
                                  <p:childTnLst>
                                    <p:set>
                                      <p:cBhvr>
                                        <p:cTn id="12" dur="2000" fill="hold">
                                          <p:stCondLst>
                                            <p:cond delay="0"/>
                                          </p:stCondLst>
                                        </p:cTn>
                                        <p:tgtEl>
                                          <p:spTgt spid="6"/>
                                        </p:tgtEl>
                                        <p:attrNameLst>
                                          <p:attrName>style.visibility</p:attrName>
                                        </p:attrNameLst>
                                      </p:cBhvr>
                                      <p:to>
                                        <p:strVal val="visible"/>
                                      </p:to>
                                    </p:set>
                                    <p:animEffect transition="in" filter="wipe(left)">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2000" fill="hold">
                                          <p:stCondLst>
                                            <p:cond delay="0"/>
                                          </p:stCondLst>
                                        </p:cTn>
                                        <p:tgtEl>
                                          <p:spTgt spid="5"/>
                                        </p:tgtEl>
                                        <p:attrNameLst>
                                          <p:attrName>style.visibility</p:attrName>
                                        </p:attrNameLst>
                                      </p:cBhvr>
                                      <p:to>
                                        <p:strVal val="visible"/>
                                      </p:to>
                                    </p:set>
                                    <p:animEffect transition="in" filter="wipe(up)">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nodeType="clickEffect">
                                  <p:stCondLst>
                                    <p:cond delay="0"/>
                                  </p:stCondLst>
                                  <p:childTnLst>
                                    <p:set>
                                      <p:cBhvr>
                                        <p:cTn id="22" dur="2000" fill="hold">
                                          <p:stCondLst>
                                            <p:cond delay="0"/>
                                          </p:stCondLst>
                                        </p:cTn>
                                        <p:tgtEl>
                                          <p:spTgt spid="3"/>
                                        </p:tgtEl>
                                        <p:attrNameLst>
                                          <p:attrName>style.visibility</p:attrName>
                                        </p:attrNameLst>
                                      </p:cBhvr>
                                      <p:to>
                                        <p:strVal val="visible"/>
                                      </p:to>
                                    </p:set>
                                    <p:animEffect transition="in" filter="wipe(right)">
                                      <p:cBhvr>
                                        <p:cTn id="23" dur="20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2000" fill="hold">
                                          <p:stCondLst>
                                            <p:cond delay="0"/>
                                          </p:stCondLst>
                                        </p:cTn>
                                        <p:tgtEl>
                                          <p:spTgt spid="7"/>
                                        </p:tgtEl>
                                        <p:attrNameLst>
                                          <p:attrName>style.visibility</p:attrName>
                                        </p:attrNameLst>
                                      </p:cBhvr>
                                      <p:to>
                                        <p:strVal val="visible"/>
                                      </p:to>
                                    </p:set>
                                    <p:animEffect transition="in" filter="wipe(down)">
                                      <p:cBhvr>
                                        <p:cTn id="28" dur="2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left)">
                                      <p:cBhvr>
                                        <p:cTn id="33" dur="3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1442" name="组合 5"/>
          <p:cNvGrpSpPr/>
          <p:nvPr/>
        </p:nvGrpSpPr>
        <p:grpSpPr bwMode="auto">
          <a:xfrm>
            <a:off x="1958975" y="495300"/>
            <a:ext cx="5006975" cy="830263"/>
            <a:chOff x="2033588" y="401921"/>
            <a:chExt cx="4986337" cy="909819"/>
          </a:xfrm>
        </p:grpSpPr>
        <p:cxnSp>
          <p:nvCxnSpPr>
            <p:cNvPr id="61469" name="直接连接符 27"/>
            <p:cNvCxnSpPr>
              <a:cxnSpLocks noChangeShapeType="1"/>
            </p:cNvCxnSpPr>
            <p:nvPr/>
          </p:nvCxnSpPr>
          <p:spPr bwMode="auto">
            <a:xfrm>
              <a:off x="2033588" y="1311740"/>
              <a:ext cx="4986337" cy="0"/>
            </a:xfrm>
            <a:prstGeom prst="line">
              <a:avLst/>
            </a:prstGeom>
            <a:noFill/>
            <a:ln w="76200">
              <a:solidFill>
                <a:srgbClr val="00B050"/>
              </a:solidFill>
              <a:round/>
            </a:ln>
          </p:spPr>
        </p:cxnSp>
        <p:sp>
          <p:nvSpPr>
            <p:cNvPr id="61470" name="TextBox 5"/>
            <p:cNvSpPr txBox="1">
              <a:spLocks noChangeArrowheads="1"/>
            </p:cNvSpPr>
            <p:nvPr/>
          </p:nvSpPr>
          <p:spPr bwMode="auto">
            <a:xfrm>
              <a:off x="3445519" y="401921"/>
              <a:ext cx="2784660" cy="774181"/>
            </a:xfrm>
            <a:prstGeom prst="rect">
              <a:avLst/>
            </a:prstGeom>
            <a:noFill/>
            <a:ln w="76200">
              <a:noFill/>
              <a:miter lim="800000"/>
            </a:ln>
          </p:spPr>
          <p:txBody>
            <a:bodyPr>
              <a:spAutoFit/>
            </a:bodyPr>
            <a:lstStyle/>
            <a:p>
              <a:r>
                <a:rPr lang="zh-CN" altLang="en-US" sz="4000" b="1">
                  <a:latin typeface="黑体" panose="02010609060101010101" pitchFamily="49" charset="-122"/>
                  <a:ea typeface="黑体" panose="02010609060101010101" pitchFamily="49" charset="-122"/>
                </a:rPr>
                <a:t>直道</a:t>
              </a:r>
              <a:r>
                <a:rPr lang="en-US" altLang="zh-CN" sz="4000" b="1">
                  <a:latin typeface="黑体" panose="02010609060101010101" pitchFamily="49" charset="-122"/>
                  <a:ea typeface="黑体" panose="02010609060101010101" pitchFamily="49" charset="-122"/>
                </a:rPr>
                <a:t>100</a:t>
              </a:r>
              <a:r>
                <a:rPr lang="zh-CN" altLang="en-US" sz="4000" b="1">
                  <a:latin typeface="黑体" panose="02010609060101010101" pitchFamily="49" charset="-122"/>
                  <a:ea typeface="黑体" panose="02010609060101010101" pitchFamily="49" charset="-122"/>
                </a:rPr>
                <a:t>米</a:t>
              </a:r>
              <a:endParaRPr lang="zh-CN" altLang="en-US" sz="4000" b="1">
                <a:latin typeface="黑体" panose="02010609060101010101" pitchFamily="49" charset="-122"/>
                <a:ea typeface="黑体" panose="02010609060101010101" pitchFamily="49" charset="-122"/>
              </a:endParaRPr>
            </a:p>
          </p:txBody>
        </p:sp>
      </p:grpSp>
      <p:grpSp>
        <p:nvGrpSpPr>
          <p:cNvPr id="61443" name="组合 4"/>
          <p:cNvGrpSpPr/>
          <p:nvPr/>
        </p:nvGrpSpPr>
        <p:grpSpPr bwMode="auto">
          <a:xfrm>
            <a:off x="6881813" y="1341438"/>
            <a:ext cx="1928812" cy="3706812"/>
            <a:chOff x="6948264" y="1354158"/>
            <a:chExt cx="1915720" cy="3759200"/>
          </a:xfrm>
        </p:grpSpPr>
        <p:sp>
          <p:nvSpPr>
            <p:cNvPr id="61467" name="任意多边形 9"/>
            <p:cNvSpPr/>
            <p:nvPr/>
          </p:nvSpPr>
          <p:spPr bwMode="auto">
            <a:xfrm>
              <a:off x="6948264" y="1354158"/>
              <a:ext cx="1206500" cy="3759200"/>
            </a:xfrm>
            <a:custGeom>
              <a:avLst/>
              <a:gdLst>
                <a:gd name="T0" fmla="*/ 0 w 1205290"/>
                <a:gd name="T1" fmla="*/ 3759200 h 3759200"/>
                <a:gd name="T2" fmla="*/ 343340 w 1205290"/>
                <a:gd name="T3" fmla="*/ 3570514 h 3759200"/>
                <a:gd name="T4" fmla="*/ 597113 w 1205290"/>
                <a:gd name="T5" fmla="*/ 3381828 h 3759200"/>
                <a:gd name="T6" fmla="*/ 835961 w 1205290"/>
                <a:gd name="T7" fmla="*/ 3120572 h 3759200"/>
                <a:gd name="T8" fmla="*/ 1000163 w 1205290"/>
                <a:gd name="T9" fmla="*/ 2844800 h 3759200"/>
                <a:gd name="T10" fmla="*/ 1089734 w 1205290"/>
                <a:gd name="T11" fmla="*/ 2598056 h 3759200"/>
                <a:gd name="T12" fmla="*/ 1209156 w 1205290"/>
                <a:gd name="T13" fmla="*/ 2235200 h 3759200"/>
                <a:gd name="T14" fmla="*/ 1239012 w 1205290"/>
                <a:gd name="T15" fmla="*/ 1944914 h 3759200"/>
                <a:gd name="T16" fmla="*/ 1224083 w 1205290"/>
                <a:gd name="T17" fmla="*/ 1567543 h 3759200"/>
                <a:gd name="T18" fmla="*/ 1164373 w 1205290"/>
                <a:gd name="T19" fmla="*/ 1291772 h 3759200"/>
                <a:gd name="T20" fmla="*/ 1089734 w 1205290"/>
                <a:gd name="T21" fmla="*/ 957943 h 3759200"/>
                <a:gd name="T22" fmla="*/ 925526 w 1205290"/>
                <a:gd name="T23" fmla="*/ 696686 h 3759200"/>
                <a:gd name="T24" fmla="*/ 731465 w 1205290"/>
                <a:gd name="T25" fmla="*/ 449943 h 3759200"/>
                <a:gd name="T26" fmla="*/ 522475 w 1205290"/>
                <a:gd name="T27" fmla="*/ 246743 h 3759200"/>
                <a:gd name="T28" fmla="*/ 268701 w 1205290"/>
                <a:gd name="T29" fmla="*/ 101600 h 3759200"/>
                <a:gd name="T30" fmla="*/ 74639 w 1205290"/>
                <a:gd name="T31" fmla="*/ 0 h 3759200"/>
                <a:gd name="T32" fmla="*/ 74639 w 1205290"/>
                <a:gd name="T33" fmla="*/ 0 h 3759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205290"/>
                <a:gd name="T52" fmla="*/ 0 h 3759200"/>
                <a:gd name="T53" fmla="*/ 1205290 w 1205290"/>
                <a:gd name="T54" fmla="*/ 3759200 h 3759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205290" h="3759200">
                  <a:moveTo>
                    <a:pt x="0" y="3759200"/>
                  </a:moveTo>
                  <a:cubicBezTo>
                    <a:pt x="118533" y="3696304"/>
                    <a:pt x="237066" y="3633409"/>
                    <a:pt x="333828" y="3570514"/>
                  </a:cubicBezTo>
                  <a:cubicBezTo>
                    <a:pt x="430590" y="3507619"/>
                    <a:pt x="500742" y="3456819"/>
                    <a:pt x="580571" y="3381829"/>
                  </a:cubicBezTo>
                  <a:cubicBezTo>
                    <a:pt x="660400" y="3306839"/>
                    <a:pt x="747486" y="3210077"/>
                    <a:pt x="812800" y="3120572"/>
                  </a:cubicBezTo>
                  <a:cubicBezTo>
                    <a:pt x="878114" y="3031067"/>
                    <a:pt x="931333" y="2931886"/>
                    <a:pt x="972457" y="2844800"/>
                  </a:cubicBezTo>
                  <a:cubicBezTo>
                    <a:pt x="1013581" y="2757714"/>
                    <a:pt x="1025676" y="2699657"/>
                    <a:pt x="1059543" y="2598057"/>
                  </a:cubicBezTo>
                  <a:cubicBezTo>
                    <a:pt x="1093410" y="2496457"/>
                    <a:pt x="1151467" y="2344057"/>
                    <a:pt x="1175657" y="2235200"/>
                  </a:cubicBezTo>
                  <a:cubicBezTo>
                    <a:pt x="1199847" y="2126343"/>
                    <a:pt x="1202267" y="2056190"/>
                    <a:pt x="1204686" y="1944914"/>
                  </a:cubicBezTo>
                  <a:cubicBezTo>
                    <a:pt x="1207105" y="1833638"/>
                    <a:pt x="1202266" y="1676400"/>
                    <a:pt x="1190171" y="1567543"/>
                  </a:cubicBezTo>
                  <a:cubicBezTo>
                    <a:pt x="1178076" y="1458686"/>
                    <a:pt x="1153885" y="1393372"/>
                    <a:pt x="1132114" y="1291772"/>
                  </a:cubicBezTo>
                  <a:cubicBezTo>
                    <a:pt x="1110343" y="1190172"/>
                    <a:pt x="1098248" y="1057124"/>
                    <a:pt x="1059543" y="957943"/>
                  </a:cubicBezTo>
                  <a:cubicBezTo>
                    <a:pt x="1020838" y="858762"/>
                    <a:pt x="957943" y="781353"/>
                    <a:pt x="899886" y="696686"/>
                  </a:cubicBezTo>
                  <a:cubicBezTo>
                    <a:pt x="841829" y="612019"/>
                    <a:pt x="776514" y="524933"/>
                    <a:pt x="711200" y="449943"/>
                  </a:cubicBezTo>
                  <a:cubicBezTo>
                    <a:pt x="645886" y="374953"/>
                    <a:pt x="582991" y="304800"/>
                    <a:pt x="508000" y="246743"/>
                  </a:cubicBezTo>
                  <a:cubicBezTo>
                    <a:pt x="433010" y="188686"/>
                    <a:pt x="333829" y="142724"/>
                    <a:pt x="261257" y="101600"/>
                  </a:cubicBezTo>
                  <a:cubicBezTo>
                    <a:pt x="188686" y="60476"/>
                    <a:pt x="72571" y="0"/>
                    <a:pt x="72571" y="0"/>
                  </a:cubicBezTo>
                </a:path>
              </a:pathLst>
            </a:custGeom>
            <a:noFill/>
            <a:ln w="76200" cap="flat" cmpd="sng">
              <a:solidFill>
                <a:srgbClr val="00B050"/>
              </a:solidFill>
              <a:prstDash val="solid"/>
              <a:round/>
              <a:headEnd type="none" w="med" len="med"/>
              <a:tailEnd type="none" w="med" len="med"/>
            </a:ln>
          </p:spPr>
          <p:txBody>
            <a:bodyPr/>
            <a:lstStyle/>
            <a:p>
              <a:endParaRPr lang="zh-CN" altLang="en-US"/>
            </a:p>
          </p:txBody>
        </p:sp>
        <p:sp>
          <p:nvSpPr>
            <p:cNvPr id="61468" name="TextBox 5"/>
            <p:cNvSpPr txBox="1">
              <a:spLocks noChangeArrowheads="1"/>
            </p:cNvSpPr>
            <p:nvPr/>
          </p:nvSpPr>
          <p:spPr bwMode="auto">
            <a:xfrm rot="5400000">
              <a:off x="6895272" y="2863253"/>
              <a:ext cx="3280768" cy="656656"/>
            </a:xfrm>
            <a:prstGeom prst="rect">
              <a:avLst/>
            </a:prstGeom>
            <a:noFill/>
            <a:ln w="9525">
              <a:noFill/>
              <a:miter lim="800000"/>
            </a:ln>
          </p:spPr>
          <p:txBody>
            <a:bodyPr tIns="0">
              <a:spAutoFit/>
            </a:bodyPr>
            <a:lstStyle/>
            <a:p>
              <a:r>
                <a:rPr lang="zh-CN" altLang="en-US" sz="4000" b="1">
                  <a:latin typeface="黑体" panose="02010609060101010101" pitchFamily="49" charset="-122"/>
                  <a:ea typeface="黑体" panose="02010609060101010101" pitchFamily="49" charset="-122"/>
                  <a:sym typeface="+mn-ea"/>
                </a:rPr>
                <a:t>弯道</a:t>
              </a:r>
              <a:r>
                <a:rPr lang="en-US" altLang="zh-CN" sz="4000" b="1">
                  <a:latin typeface="黑体" panose="02010609060101010101" pitchFamily="49" charset="-122"/>
                  <a:ea typeface="黑体" panose="02010609060101010101" pitchFamily="49" charset="-122"/>
                </a:rPr>
                <a:t>100</a:t>
              </a:r>
              <a:r>
                <a:rPr lang="zh-CN" altLang="en-US" sz="4000" b="1">
                  <a:latin typeface="黑体" panose="02010609060101010101" pitchFamily="49" charset="-122"/>
                  <a:ea typeface="黑体" panose="02010609060101010101" pitchFamily="49" charset="-122"/>
                </a:rPr>
                <a:t>米</a:t>
              </a:r>
              <a:endParaRPr lang="zh-CN" altLang="en-US" sz="4000" b="1">
                <a:latin typeface="黑体" panose="02010609060101010101" pitchFamily="49" charset="-122"/>
                <a:ea typeface="黑体" panose="02010609060101010101" pitchFamily="49" charset="-122"/>
              </a:endParaRPr>
            </a:p>
          </p:txBody>
        </p:sp>
      </p:grpSp>
      <p:grpSp>
        <p:nvGrpSpPr>
          <p:cNvPr id="61444" name="组合 6"/>
          <p:cNvGrpSpPr/>
          <p:nvPr/>
        </p:nvGrpSpPr>
        <p:grpSpPr bwMode="auto">
          <a:xfrm>
            <a:off x="128588" y="1341438"/>
            <a:ext cx="1909762" cy="3636962"/>
            <a:chOff x="133473" y="1537889"/>
            <a:chExt cx="1882490" cy="3457878"/>
          </a:xfrm>
        </p:grpSpPr>
        <p:sp>
          <p:nvSpPr>
            <p:cNvPr id="61465" name="任意多边形 8"/>
            <p:cNvSpPr/>
            <p:nvPr/>
          </p:nvSpPr>
          <p:spPr bwMode="auto">
            <a:xfrm>
              <a:off x="928476" y="1537889"/>
              <a:ext cx="1087487" cy="3457878"/>
            </a:xfrm>
            <a:custGeom>
              <a:avLst/>
              <a:gdLst>
                <a:gd name="T0" fmla="*/ 1641951 w 1146629"/>
                <a:gd name="T1" fmla="*/ 0 h 3744685"/>
                <a:gd name="T2" fmla="*/ 997636 w 1146629"/>
                <a:gd name="T3" fmla="*/ 298816 h 3744685"/>
                <a:gd name="T4" fmla="*/ 561174 w 1146629"/>
                <a:gd name="T5" fmla="*/ 709690 h 3744685"/>
                <a:gd name="T6" fmla="*/ 207841 w 1146629"/>
                <a:gd name="T7" fmla="*/ 1288649 h 3744685"/>
                <a:gd name="T8" fmla="*/ 62351 w 1146629"/>
                <a:gd name="T9" fmla="*/ 1811580 h 3744685"/>
                <a:gd name="T10" fmla="*/ 0 w 1146629"/>
                <a:gd name="T11" fmla="*/ 2446565 h 3744685"/>
                <a:gd name="T12" fmla="*/ 62351 w 1146629"/>
                <a:gd name="T13" fmla="*/ 3100227 h 3744685"/>
                <a:gd name="T14" fmla="*/ 249412 w 1146629"/>
                <a:gd name="T15" fmla="*/ 3641832 h 3744685"/>
                <a:gd name="T16" fmla="*/ 498819 w 1146629"/>
                <a:gd name="T17" fmla="*/ 4071381 h 3744685"/>
                <a:gd name="T18" fmla="*/ 852150 w 1146629"/>
                <a:gd name="T19" fmla="*/ 4388875 h 3744685"/>
                <a:gd name="T20" fmla="*/ 1600381 w 1146629"/>
                <a:gd name="T21" fmla="*/ 4818427 h 3744685"/>
                <a:gd name="T22" fmla="*/ 1600381 w 1146629"/>
                <a:gd name="T23" fmla="*/ 4818427 h 3744685"/>
                <a:gd name="T24" fmla="*/ 1600381 w 1146629"/>
                <a:gd name="T25" fmla="*/ 4818427 h 37446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46629"/>
                <a:gd name="T40" fmla="*/ 0 h 3744685"/>
                <a:gd name="T41" fmla="*/ 1146629 w 1146629"/>
                <a:gd name="T42" fmla="*/ 3744685 h 37446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46629" h="3744685">
                  <a:moveTo>
                    <a:pt x="1146629" y="0"/>
                  </a:moveTo>
                  <a:cubicBezTo>
                    <a:pt x="984552" y="70152"/>
                    <a:pt x="822476" y="140304"/>
                    <a:pt x="696686" y="232228"/>
                  </a:cubicBezTo>
                  <a:cubicBezTo>
                    <a:pt x="570896" y="324152"/>
                    <a:pt x="483810" y="423333"/>
                    <a:pt x="391886" y="551542"/>
                  </a:cubicBezTo>
                  <a:cubicBezTo>
                    <a:pt x="299962" y="679752"/>
                    <a:pt x="203200" y="858761"/>
                    <a:pt x="145143" y="1001485"/>
                  </a:cubicBezTo>
                  <a:cubicBezTo>
                    <a:pt x="87086" y="1144209"/>
                    <a:pt x="67733" y="1257904"/>
                    <a:pt x="43543" y="1407885"/>
                  </a:cubicBezTo>
                  <a:cubicBezTo>
                    <a:pt x="19353" y="1557866"/>
                    <a:pt x="0" y="1734457"/>
                    <a:pt x="0" y="1901371"/>
                  </a:cubicBezTo>
                  <a:cubicBezTo>
                    <a:pt x="0" y="2068285"/>
                    <a:pt x="14514" y="2254552"/>
                    <a:pt x="43543" y="2409371"/>
                  </a:cubicBezTo>
                  <a:cubicBezTo>
                    <a:pt x="72572" y="2564190"/>
                    <a:pt x="123372" y="2704494"/>
                    <a:pt x="174172" y="2830285"/>
                  </a:cubicBezTo>
                  <a:cubicBezTo>
                    <a:pt x="224972" y="2956076"/>
                    <a:pt x="278191" y="3067352"/>
                    <a:pt x="348343" y="3164114"/>
                  </a:cubicBezTo>
                  <a:cubicBezTo>
                    <a:pt x="418495" y="3260876"/>
                    <a:pt x="466876" y="3314095"/>
                    <a:pt x="595086" y="3410857"/>
                  </a:cubicBezTo>
                  <a:cubicBezTo>
                    <a:pt x="723295" y="3507619"/>
                    <a:pt x="1117600" y="3744685"/>
                    <a:pt x="1117600" y="3744685"/>
                  </a:cubicBezTo>
                </a:path>
              </a:pathLst>
            </a:custGeom>
            <a:noFill/>
            <a:ln w="76200" cap="flat" cmpd="sng">
              <a:solidFill>
                <a:srgbClr val="00B050"/>
              </a:solidFill>
              <a:prstDash val="solid"/>
              <a:round/>
              <a:headEnd type="none" w="med" len="med"/>
              <a:tailEnd type="none" w="med" len="med"/>
            </a:ln>
          </p:spPr>
          <p:txBody>
            <a:bodyPr/>
            <a:lstStyle/>
            <a:p>
              <a:endParaRPr lang="zh-CN" altLang="en-US"/>
            </a:p>
          </p:txBody>
        </p:sp>
        <p:sp>
          <p:nvSpPr>
            <p:cNvPr id="61466" name="TextBox 5"/>
            <p:cNvSpPr txBox="1">
              <a:spLocks noChangeArrowheads="1"/>
            </p:cNvSpPr>
            <p:nvPr/>
          </p:nvSpPr>
          <p:spPr bwMode="auto">
            <a:xfrm rot="5400000">
              <a:off x="-831977" y="2729457"/>
              <a:ext cx="2627673" cy="696773"/>
            </a:xfrm>
            <a:prstGeom prst="rect">
              <a:avLst/>
            </a:prstGeom>
            <a:noFill/>
            <a:ln w="9525">
              <a:noFill/>
              <a:miter lim="800000"/>
            </a:ln>
          </p:spPr>
          <p:txBody>
            <a:bodyPr>
              <a:spAutoFit/>
            </a:bodyPr>
            <a:lstStyle/>
            <a:p>
              <a:r>
                <a:rPr lang="zh-CN" altLang="en-US" sz="4000" b="1">
                  <a:latin typeface="黑体" panose="02010609060101010101" pitchFamily="49" charset="-122"/>
                  <a:ea typeface="黑体" panose="02010609060101010101" pitchFamily="49" charset="-122"/>
                </a:rPr>
                <a:t>弯道</a:t>
              </a:r>
              <a:r>
                <a:rPr lang="en-US" altLang="zh-CN" sz="4000" b="1">
                  <a:latin typeface="黑体" panose="02010609060101010101" pitchFamily="49" charset="-122"/>
                  <a:ea typeface="黑体" panose="02010609060101010101" pitchFamily="49" charset="-122"/>
                </a:rPr>
                <a:t>100</a:t>
              </a:r>
              <a:r>
                <a:rPr lang="zh-CN" altLang="en-US" sz="4000" b="1">
                  <a:latin typeface="黑体" panose="02010609060101010101" pitchFamily="49" charset="-122"/>
                  <a:ea typeface="黑体" panose="02010609060101010101" pitchFamily="49" charset="-122"/>
                </a:rPr>
                <a:t>米</a:t>
              </a:r>
              <a:endParaRPr lang="zh-CN" altLang="en-US" sz="4000" b="1">
                <a:latin typeface="黑体" panose="02010609060101010101" pitchFamily="49" charset="-122"/>
                <a:ea typeface="黑体" panose="02010609060101010101" pitchFamily="49" charset="-122"/>
              </a:endParaRPr>
            </a:p>
          </p:txBody>
        </p:sp>
      </p:grpSp>
      <p:grpSp>
        <p:nvGrpSpPr>
          <p:cNvPr id="61445" name="组合 27"/>
          <p:cNvGrpSpPr/>
          <p:nvPr/>
        </p:nvGrpSpPr>
        <p:grpSpPr bwMode="auto">
          <a:xfrm>
            <a:off x="973138" y="1341438"/>
            <a:ext cx="7053262" cy="3713162"/>
            <a:chOff x="2842" y="3397"/>
            <a:chExt cx="10312" cy="4762"/>
          </a:xfrm>
        </p:grpSpPr>
        <p:grpSp>
          <p:nvGrpSpPr>
            <p:cNvPr id="61453" name="组合 26"/>
            <p:cNvGrpSpPr/>
            <p:nvPr/>
          </p:nvGrpSpPr>
          <p:grpSpPr bwMode="auto">
            <a:xfrm>
              <a:off x="2842" y="3397"/>
              <a:ext cx="10312" cy="4762"/>
              <a:chOff x="2319" y="5073"/>
              <a:chExt cx="10312" cy="4762"/>
            </a:xfrm>
          </p:grpSpPr>
          <p:sp>
            <p:nvSpPr>
              <p:cNvPr id="17" name="圆角矩形 16"/>
              <p:cNvSpPr/>
              <p:nvPr/>
            </p:nvSpPr>
            <p:spPr>
              <a:xfrm>
                <a:off x="2663" y="5484"/>
                <a:ext cx="9560"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nvGrpSpPr>
              <p:cNvPr id="61456" name="组合 17"/>
              <p:cNvGrpSpPr/>
              <p:nvPr/>
            </p:nvGrpSpPr>
            <p:grpSpPr bwMode="auto">
              <a:xfrm>
                <a:off x="2319" y="5073"/>
                <a:ext cx="10313" cy="4763"/>
                <a:chOff x="2319" y="2835"/>
                <a:chExt cx="10313" cy="4763"/>
              </a:xfrm>
            </p:grpSpPr>
            <p:sp>
              <p:nvSpPr>
                <p:cNvPr id="2" name="圆角矩形 1"/>
                <p:cNvSpPr/>
                <p:nvPr/>
              </p:nvSpPr>
              <p:spPr>
                <a:xfrm>
                  <a:off x="2319" y="2835"/>
                  <a:ext cx="10312" cy="4762"/>
                </a:xfrm>
                <a:prstGeom prst="roundRect">
                  <a:avLst>
                    <a:gd name="adj" fmla="val 44194"/>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0" name="矩形 19"/>
                <p:cNvSpPr/>
                <p:nvPr/>
              </p:nvSpPr>
              <p:spPr>
                <a:xfrm>
                  <a:off x="4231" y="3244"/>
                  <a:ext cx="6485" cy="3919"/>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cxnSp>
              <p:nvCxnSpPr>
                <p:cNvPr id="21" name="直接连接符 20"/>
                <p:cNvCxnSpPr>
                  <a:stCxn id="17" idx="0"/>
                  <a:endCxn id="17" idx="2"/>
                </p:cNvCxnSpPr>
                <p:nvPr/>
              </p:nvCxnSpPr>
              <p:spPr>
                <a:xfrm>
                  <a:off x="7441" y="3224"/>
                  <a:ext cx="0" cy="3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7102" y="4875"/>
                  <a:ext cx="680" cy="68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3" name="矩形 22"/>
                <p:cNvSpPr/>
                <p:nvPr/>
              </p:nvSpPr>
              <p:spPr>
                <a:xfrm>
                  <a:off x="10261" y="4266"/>
                  <a:ext cx="453" cy="1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4" name="矩形 23"/>
                <p:cNvSpPr/>
                <p:nvPr/>
              </p:nvSpPr>
              <p:spPr>
                <a:xfrm>
                  <a:off x="4231" y="4266"/>
                  <a:ext cx="453" cy="17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5" name="矩形 24"/>
                <p:cNvSpPr/>
                <p:nvPr/>
              </p:nvSpPr>
              <p:spPr>
                <a:xfrm>
                  <a:off x="4684" y="4777"/>
                  <a:ext cx="341"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sp>
              <p:nvSpPr>
                <p:cNvPr id="26" name="矩形 25"/>
                <p:cNvSpPr/>
                <p:nvPr/>
              </p:nvSpPr>
              <p:spPr>
                <a:xfrm>
                  <a:off x="9920" y="4775"/>
                  <a:ext cx="341" cy="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grpSp>
        <p:sp>
          <p:nvSpPr>
            <p:cNvPr id="4" name="圆角矩形 3"/>
            <p:cNvSpPr/>
            <p:nvPr/>
          </p:nvSpPr>
          <p:spPr>
            <a:xfrm>
              <a:off x="3218" y="3808"/>
              <a:ext cx="9560" cy="3942"/>
            </a:xfrm>
            <a:prstGeom prst="roundRect">
              <a:avLst>
                <a:gd name="adj" fmla="val 4419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noProof="1"/>
            </a:p>
          </p:txBody>
        </p:sp>
      </p:grpSp>
      <p:grpSp>
        <p:nvGrpSpPr>
          <p:cNvPr id="61446" name="组合 7"/>
          <p:cNvGrpSpPr/>
          <p:nvPr/>
        </p:nvGrpSpPr>
        <p:grpSpPr bwMode="auto">
          <a:xfrm>
            <a:off x="1231900" y="2854325"/>
            <a:ext cx="3090863" cy="1943100"/>
            <a:chOff x="1057370" y="2657834"/>
            <a:chExt cx="3090639" cy="1944216"/>
          </a:xfrm>
        </p:grpSpPr>
        <p:sp>
          <p:nvSpPr>
            <p:cNvPr id="61451" name="云形标注 5"/>
            <p:cNvSpPr>
              <a:spLocks noChangeArrowheads="1"/>
            </p:cNvSpPr>
            <p:nvPr/>
          </p:nvSpPr>
          <p:spPr bwMode="auto">
            <a:xfrm>
              <a:off x="1057370" y="2657834"/>
              <a:ext cx="3090639" cy="1944216"/>
            </a:xfrm>
            <a:prstGeom prst="cloudCallout">
              <a:avLst>
                <a:gd name="adj1" fmla="val -20833"/>
                <a:gd name="adj2" fmla="val 62500"/>
              </a:avLst>
            </a:prstGeom>
            <a:solidFill>
              <a:srgbClr val="68DEDE"/>
            </a:solidFill>
            <a:ln w="9525">
              <a:solidFill>
                <a:schemeClr val="tx1"/>
              </a:solidFill>
              <a:round/>
            </a:ln>
          </p:spPr>
          <p:txBody>
            <a:bodyPr/>
            <a:lstStyle/>
            <a:p>
              <a:endParaRPr lang="zh-CN" altLang="en-US">
                <a:latin typeface="Times New Roman" panose="02020603050405020304" pitchFamily="18" charset="0"/>
              </a:endParaRPr>
            </a:p>
          </p:txBody>
        </p:sp>
        <p:sp>
          <p:nvSpPr>
            <p:cNvPr id="61452" name="TextBox 6"/>
            <p:cNvSpPr txBox="1">
              <a:spLocks noChangeArrowheads="1"/>
            </p:cNvSpPr>
            <p:nvPr/>
          </p:nvSpPr>
          <p:spPr bwMode="auto">
            <a:xfrm>
              <a:off x="1338929" y="2900321"/>
              <a:ext cx="2809080" cy="1324199"/>
            </a:xfrm>
            <a:prstGeom prst="rect">
              <a:avLst/>
            </a:prstGeom>
            <a:noFill/>
            <a:ln w="9525">
              <a:noFill/>
              <a:miter lim="800000"/>
            </a:ln>
          </p:spPr>
          <p:txBody>
            <a:bodyPr>
              <a:spAutoFit/>
            </a:bodyPr>
            <a:lstStyle/>
            <a:p>
              <a:r>
                <a:rPr lang="zh-CN" altLang="en-US" sz="4000" b="1">
                  <a:latin typeface="黑体" panose="02010609060101010101" pitchFamily="49" charset="-122"/>
                  <a:ea typeface="黑体" panose="02010609060101010101" pitchFamily="49" charset="-122"/>
                </a:rPr>
                <a:t>操场一周有多长呢？</a:t>
              </a:r>
              <a:endParaRPr lang="zh-CN" altLang="en-US" sz="4000" b="1">
                <a:latin typeface="黑体" panose="02010609060101010101" pitchFamily="49" charset="-122"/>
                <a:ea typeface="黑体" panose="02010609060101010101" pitchFamily="49" charset="-122"/>
              </a:endParaRPr>
            </a:p>
          </p:txBody>
        </p:sp>
      </p:grpSp>
      <p:grpSp>
        <p:nvGrpSpPr>
          <p:cNvPr id="61447" name="组合 2"/>
          <p:cNvGrpSpPr/>
          <p:nvPr/>
        </p:nvGrpSpPr>
        <p:grpSpPr bwMode="auto">
          <a:xfrm>
            <a:off x="1927225" y="4195763"/>
            <a:ext cx="5100638" cy="852487"/>
            <a:chOff x="1979613" y="4149016"/>
            <a:chExt cx="4986337" cy="892951"/>
          </a:xfrm>
        </p:grpSpPr>
        <p:sp>
          <p:nvSpPr>
            <p:cNvPr id="61449" name="TextBox 5"/>
            <p:cNvSpPr txBox="1">
              <a:spLocks noChangeArrowheads="1"/>
            </p:cNvSpPr>
            <p:nvPr/>
          </p:nvSpPr>
          <p:spPr bwMode="auto">
            <a:xfrm>
              <a:off x="4024048" y="4149016"/>
              <a:ext cx="2697364" cy="739475"/>
            </a:xfrm>
            <a:prstGeom prst="rect">
              <a:avLst/>
            </a:prstGeom>
            <a:noFill/>
            <a:ln w="9525">
              <a:noFill/>
              <a:miter lim="800000"/>
            </a:ln>
          </p:spPr>
          <p:txBody>
            <a:bodyPr>
              <a:spAutoFit/>
            </a:bodyPr>
            <a:lstStyle/>
            <a:p>
              <a:r>
                <a:rPr lang="zh-CN" altLang="en-US" sz="4000" b="1">
                  <a:latin typeface="黑体" panose="02010609060101010101" pitchFamily="49" charset="-122"/>
                  <a:ea typeface="黑体" panose="02010609060101010101" pitchFamily="49" charset="-122"/>
                </a:rPr>
                <a:t>直道</a:t>
              </a:r>
              <a:r>
                <a:rPr lang="en-US" altLang="zh-CN" sz="4000" b="1">
                  <a:latin typeface="黑体" panose="02010609060101010101" pitchFamily="49" charset="-122"/>
                  <a:ea typeface="黑体" panose="02010609060101010101" pitchFamily="49" charset="-122"/>
                </a:rPr>
                <a:t>100</a:t>
              </a:r>
              <a:r>
                <a:rPr lang="zh-CN" altLang="en-US" sz="4000" b="1">
                  <a:latin typeface="黑体" panose="02010609060101010101" pitchFamily="49" charset="-122"/>
                  <a:ea typeface="黑体" panose="02010609060101010101" pitchFamily="49" charset="-122"/>
                </a:rPr>
                <a:t>米</a:t>
              </a:r>
              <a:endParaRPr lang="zh-CN" altLang="en-US" sz="4000" b="1">
                <a:latin typeface="黑体" panose="02010609060101010101" pitchFamily="49" charset="-122"/>
                <a:ea typeface="黑体" panose="02010609060101010101" pitchFamily="49" charset="-122"/>
              </a:endParaRPr>
            </a:p>
          </p:txBody>
        </p:sp>
        <p:cxnSp>
          <p:nvCxnSpPr>
            <p:cNvPr id="61450" name="直接连接符 3"/>
            <p:cNvCxnSpPr>
              <a:cxnSpLocks noChangeShapeType="1"/>
              <a:stCxn id="17" idx="0"/>
              <a:endCxn id="17" idx="2"/>
            </p:cNvCxnSpPr>
            <p:nvPr/>
          </p:nvCxnSpPr>
          <p:spPr bwMode="auto">
            <a:xfrm>
              <a:off x="1979613" y="5041967"/>
              <a:ext cx="4986337" cy="0"/>
            </a:xfrm>
            <a:prstGeom prst="line">
              <a:avLst/>
            </a:prstGeom>
            <a:noFill/>
            <a:ln w="76200">
              <a:solidFill>
                <a:srgbClr val="00B050"/>
              </a:solidFill>
              <a:round/>
            </a:ln>
          </p:spPr>
        </p:cxnSp>
      </p:grpSp>
      <p:sp>
        <p:nvSpPr>
          <p:cNvPr id="9" name="TextBox 5"/>
          <p:cNvSpPr txBox="1"/>
          <p:nvPr/>
        </p:nvSpPr>
        <p:spPr>
          <a:xfrm>
            <a:off x="224155" y="5280025"/>
            <a:ext cx="9008745" cy="1198880"/>
          </a:xfrm>
          <a:prstGeom prst="rect">
            <a:avLst/>
          </a:prstGeom>
          <a:noFill/>
          <a:ln w="9525">
            <a:noFill/>
          </a:ln>
        </p:spPr>
        <p:txBody>
          <a:bodyPr>
            <a:spAutoFit/>
            <a:scene3d>
              <a:camera prst="orthographicFront"/>
              <a:lightRig rig="threePt" dir="t"/>
            </a:scene3d>
          </a:bodyPr>
          <a:lstStyle/>
          <a:p>
            <a:pPr>
              <a:defRPr/>
            </a:pPr>
            <a:r>
              <a:rPr lang="en-US" sz="3600" b="1" noProof="1">
                <a:effectLst>
                  <a:outerShdw blurRad="38100" dist="19050" dir="2700000" algn="tl" rotWithShape="0">
                    <a:schemeClr val="dk1">
                      <a:alpha val="40000"/>
                    </a:schemeClr>
                  </a:outerShdw>
                </a:effectLst>
                <a:latin typeface="Times New Roman" panose="02020603050405020304" pitchFamily="18" charset="0"/>
                <a:ea typeface="宋体" panose="02010600030101010101" pitchFamily="2" charset="-122"/>
              </a:rPr>
              <a:t>        </a:t>
            </a:r>
            <a:r>
              <a:rPr sz="3600" b="1"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400米是操场一周的长度</a:t>
            </a:r>
            <a:r>
              <a:rPr lang="en-US" sz="3600" b="1"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,也就是</a:t>
            </a:r>
            <a:endParaRPr lang="en-US" sz="3600" b="1"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a:p>
            <a:pPr>
              <a:defRPr/>
            </a:pPr>
            <a:r>
              <a:rPr lang="en-US" sz="3600" b="1"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  操场的</a:t>
            </a:r>
            <a:r>
              <a:rPr lang="en-US" sz="3600" b="1" noProof="1">
                <a:solidFill>
                  <a:srgbClr val="FF0000"/>
                </a:solidFill>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周长</a:t>
            </a:r>
            <a:r>
              <a:rPr lang="en-US" sz="3600" b="1"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rPr>
              <a:t>是400米。</a:t>
            </a:r>
            <a:endParaRPr lang="en-US" sz="3600" b="1" noProof="1">
              <a:effectLst>
                <a:outerShdw blurRad="38100" dist="19050" dir="2700000" algn="tl" rotWithShape="0">
                  <a:schemeClr val="dk1">
                    <a:alpha val="40000"/>
                  </a:schemeClr>
                </a:outerShdw>
              </a:effectLst>
              <a:latin typeface="黑体" panose="02010609060101010101" pitchFamily="49" charset="-122"/>
              <a:ea typeface="黑体" panose="02010609060101010101" pitchFamily="49" charset="-122"/>
              <a:cs typeface="黑体" panose="02010609060101010101" pitchFamily="49" charset="-12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1"/>
          <p:cNvSpPr/>
          <p:nvPr/>
        </p:nvSpPr>
        <p:spPr>
          <a:xfrm>
            <a:off x="360363" y="481013"/>
            <a:ext cx="1547812" cy="500062"/>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20000"/>
              </a:lnSpc>
              <a:defRPr/>
            </a:pPr>
            <a:r>
              <a:rPr lang="zh-CN" altLang="en-US" sz="2400" b="1">
                <a:solidFill>
                  <a:srgbClr val="FF0000"/>
                </a:solidFill>
                <a:latin typeface="宋体" panose="02010600030101010101" pitchFamily="2" charset="-122"/>
              </a:rPr>
              <a:t>想一想    </a:t>
            </a:r>
            <a:endParaRPr lang="zh-CN" altLang="en-US" sz="2400" b="1">
              <a:solidFill>
                <a:srgbClr val="FF0000"/>
              </a:solidFill>
              <a:latin typeface="宋体" panose="02010600030101010101" pitchFamily="2" charset="-122"/>
            </a:endParaRPr>
          </a:p>
        </p:txBody>
      </p:sp>
      <p:sp>
        <p:nvSpPr>
          <p:cNvPr id="22532" name="TextBox 2"/>
          <p:cNvSpPr txBox="1"/>
          <p:nvPr/>
        </p:nvSpPr>
        <p:spPr>
          <a:xfrm>
            <a:off x="1183640" y="2008505"/>
            <a:ext cx="7332345" cy="2122805"/>
          </a:xfrm>
          <a:prstGeom prst="rect">
            <a:avLst/>
          </a:prstGeom>
          <a:noFill/>
          <a:ln w="9525">
            <a:noFill/>
          </a:ln>
        </p:spPr>
        <p:txBody>
          <a:bodyPr>
            <a:spAutoFit/>
          </a:bodyPr>
          <a:lstStyle/>
          <a:p>
            <a:pPr>
              <a:defRPr/>
            </a:pPr>
            <a:r>
              <a:rPr lang="zh-CN" altLang="en-US" sz="3600" dirty="0">
                <a:latin typeface="黑体" panose="02010609060101010101" pitchFamily="49" charset="-122"/>
                <a:ea typeface="黑体" panose="02010609060101010101" pitchFamily="49" charset="-122"/>
              </a:rPr>
              <a:t>  </a:t>
            </a:r>
            <a:r>
              <a:rPr lang="en-US" altLang="zh-CN" sz="3600" b="1">
                <a:ln w="12700" cap="flat" cmpd="sng">
                  <a:solidFill>
                    <a:srgbClr val="EAEAEA"/>
                  </a:solidFill>
                  <a:prstDash val="solid"/>
                  <a:roun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79999"/>
                    </a:srgbClr>
                  </a:outerShdw>
                </a:effectLst>
                <a:latin typeface="华文行楷" panose="02010800040101010101" charset="-122"/>
                <a:ea typeface="华文行楷" panose="02010800040101010101" charset="-122"/>
                <a:sym typeface="+mn-ea"/>
              </a:rPr>
              <a:t> </a:t>
            </a:r>
            <a:r>
              <a:rPr lang="zh-CN" altLang="en-US" sz="4400" kern="1600" dirty="0">
                <a:latin typeface="黑体" panose="02010609060101010101" pitchFamily="49" charset="-122"/>
                <a:ea typeface="黑体" panose="02010609060101010101" pitchFamily="49" charset="-122"/>
                <a:sym typeface="+mn-ea"/>
              </a:rPr>
              <a:t>我们通过量一量、算一算知道了操场一周的长度，你觉得什么是周长？</a:t>
            </a:r>
            <a:endParaRPr lang="zh-CN" altLang="en-US" sz="4400" kern="1600" dirty="0">
              <a:latin typeface="黑体" panose="02010609060101010101" pitchFamily="49" charset="-122"/>
              <a:ea typeface="黑体" panose="02010609060101010101" pitchFamily="49" charset="-122"/>
            </a:endParaRPr>
          </a:p>
        </p:txBody>
      </p:sp>
    </p:spTree>
  </p:cSld>
  <p:clrMapOvr>
    <a:masterClrMapping/>
  </p:clrMapOvr>
</p:sld>
</file>

<file path=ppt/tags/tag1.xml><?xml version="1.0" encoding="utf-8"?>
<p:tagLst xmlns:p="http://schemas.openxmlformats.org/presentationml/2006/main">
  <p:tag name="KSO_WM_UNIT_PLACING_PICTURE_USER_VIEWPORT" val="{&quot;height&quot;:3355,&quot;width&quot;:2985}"/>
</p:tagLst>
</file>

<file path=ppt/tags/tag10.xml><?xml version="1.0" encoding="utf-8"?>
<p:tagLst xmlns:p="http://schemas.openxmlformats.org/presentationml/2006/main">
  <p:tag name="KSO_WM_UNIT_TABLE_BEAUTIFY" val="smartTable{8d350748-1687-4fb2-b891-eb58ba736034}"/>
</p:tagLst>
</file>

<file path=ppt/tags/tag2.xml><?xml version="1.0" encoding="utf-8"?>
<p:tagLst xmlns:p="http://schemas.openxmlformats.org/presentationml/2006/main">
  <p:tag name="KSO_WM_UNIT_PLACING_PICTURE_USER_VIEWPORT" val="{&quot;height&quot;:4325,&quot;width&quot;:3845}"/>
</p:tagLst>
</file>

<file path=ppt/tags/tag3.xml><?xml version="1.0" encoding="utf-8"?>
<p:tagLst xmlns:p="http://schemas.openxmlformats.org/presentationml/2006/main">
  <p:tag name="KSO_WM_UNIT_PLACING_PICTURE_USER_VIEWPORT" val="{&quot;height&quot;:6630,&quot;width&quot;:4547.5007874015746}"/>
</p:tagLst>
</file>

<file path=ppt/tags/tag4.xml><?xml version="1.0" encoding="utf-8"?>
<p:tagLst xmlns:p="http://schemas.openxmlformats.org/presentationml/2006/main">
  <p:tag name="KSO_WM_UNIT_PLACING_PICTURE_USER_VIEWPORT" val="{&quot;height&quot;:3355,&quot;width&quot;:2985}"/>
</p:tagLst>
</file>

<file path=ppt/tags/tag5.xml><?xml version="1.0" encoding="utf-8"?>
<p:tagLst xmlns:p="http://schemas.openxmlformats.org/presentationml/2006/main">
  <p:tag name="KSO_WM_UNIT_TABLE_BEAUTIFY" val="smartTable{9b8bcff1-95a3-4787-8eed-cd82745c7297}"/>
</p:tagLst>
</file>

<file path=ppt/tags/tag6.xml><?xml version="1.0" encoding="utf-8"?>
<p:tagLst xmlns:p="http://schemas.openxmlformats.org/presentationml/2006/main">
  <p:tag name="REFSHAPE" val="110072260"/>
</p:tagLst>
</file>

<file path=ppt/tags/tag7.xml><?xml version="1.0" encoding="utf-8"?>
<p:tagLst xmlns:p="http://schemas.openxmlformats.org/presentationml/2006/main">
  <p:tag name="REFSHAPE" val="110071852"/>
</p:tagLst>
</file>

<file path=ppt/tags/tag8.xml><?xml version="1.0" encoding="utf-8"?>
<p:tagLst xmlns:p="http://schemas.openxmlformats.org/presentationml/2006/main">
  <p:tag name="REFSHAPE" val="110071716"/>
</p:tagLst>
</file>

<file path=ppt/tags/tag9.xml><?xml version="1.0" encoding="utf-8"?>
<p:tagLst xmlns:p="http://schemas.openxmlformats.org/presentationml/2006/main">
  <p:tag name="KSO_WM_UNIT_PLACING_PICTURE_USER_VIEWPORT" val="{&quot;height&quot;:3355,&quot;width&quot;:2985}"/>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4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6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1048</Words>
  <Application>WPS 演示</Application>
  <PresentationFormat>全屏显示(4:3)</PresentationFormat>
  <Paragraphs>176</Paragraphs>
  <Slides>30</Slides>
  <Notes>0</Notes>
  <HiddenSlides>0</HiddenSlides>
  <MMClips>1</MMClips>
  <ScaleCrop>false</ScaleCrop>
  <HeadingPairs>
    <vt:vector size="6" baseType="variant">
      <vt:variant>
        <vt:lpstr>已用的字体</vt:lpstr>
      </vt:variant>
      <vt:variant>
        <vt:i4>11</vt:i4>
      </vt:variant>
      <vt:variant>
        <vt:lpstr>主题</vt:lpstr>
      </vt:variant>
      <vt:variant>
        <vt:i4>4</vt:i4>
      </vt:variant>
      <vt:variant>
        <vt:lpstr>幻灯片标题</vt:lpstr>
      </vt:variant>
      <vt:variant>
        <vt:i4>30</vt:i4>
      </vt:variant>
    </vt:vector>
  </HeadingPairs>
  <TitlesOfParts>
    <vt:vector size="45" baseType="lpstr">
      <vt:lpstr>Arial</vt:lpstr>
      <vt:lpstr>宋体</vt:lpstr>
      <vt:lpstr>Wingdings</vt:lpstr>
      <vt:lpstr>Times New Roman</vt:lpstr>
      <vt:lpstr>黑体</vt:lpstr>
      <vt:lpstr>华文行楷</vt:lpstr>
      <vt:lpstr>微软雅黑</vt:lpstr>
      <vt:lpstr>Arial Unicode MS</vt:lpstr>
      <vt:lpstr>楷体_GB2312</vt:lpstr>
      <vt:lpstr>新宋体</vt:lpstr>
      <vt:lpstr>Calibri</vt:lpstr>
      <vt:lpstr>默认设计模板</vt:lpstr>
      <vt:lpstr>1_默认设计模板</vt:lpstr>
      <vt:lpstr>4_默认设计模板</vt:lpstr>
      <vt:lpstr>6_默认设计模板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苏教版数学三上《认识周长》ppt课件-文档资料</dc:title>
  <dc:creator>XiongDi TECH.</dc:creator>
  <dc:subject>苏教版数学三上《认识周长》ppt课件-文档资料</dc:subject>
  <cp:lastModifiedBy>Lenovo</cp:lastModifiedBy>
  <cp:revision>159</cp:revision>
  <dcterms:created xsi:type="dcterms:W3CDTF">2019-11-17T17:09:00Z</dcterms:created>
  <dcterms:modified xsi:type="dcterms:W3CDTF">2019-12-04T13:50:48Z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